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66"/>
  </p:notesMasterIdLst>
  <p:sldIdLst>
    <p:sldId id="256" r:id="rId2"/>
    <p:sldId id="325" r:id="rId3"/>
    <p:sldId id="258" r:id="rId4"/>
    <p:sldId id="327" r:id="rId5"/>
    <p:sldId id="328" r:id="rId6"/>
    <p:sldId id="266" r:id="rId7"/>
    <p:sldId id="259" r:id="rId8"/>
    <p:sldId id="260" r:id="rId9"/>
    <p:sldId id="274" r:id="rId10"/>
    <p:sldId id="261" r:id="rId11"/>
    <p:sldId id="262" r:id="rId12"/>
    <p:sldId id="263" r:id="rId13"/>
    <p:sldId id="277" r:id="rId14"/>
    <p:sldId id="300" r:id="rId15"/>
    <p:sldId id="301" r:id="rId16"/>
    <p:sldId id="302" r:id="rId17"/>
    <p:sldId id="299" r:id="rId18"/>
    <p:sldId id="280" r:id="rId19"/>
    <p:sldId id="281" r:id="rId20"/>
    <p:sldId id="267" r:id="rId21"/>
    <p:sldId id="309" r:id="rId22"/>
    <p:sldId id="268" r:id="rId23"/>
    <p:sldId id="321" r:id="rId24"/>
    <p:sldId id="322" r:id="rId25"/>
    <p:sldId id="270" r:id="rId26"/>
    <p:sldId id="323" r:id="rId27"/>
    <p:sldId id="275" r:id="rId28"/>
    <p:sldId id="273" r:id="rId29"/>
    <p:sldId id="293" r:id="rId30"/>
    <p:sldId id="294" r:id="rId31"/>
    <p:sldId id="296" r:id="rId32"/>
    <p:sldId id="307" r:id="rId33"/>
    <p:sldId id="282" r:id="rId34"/>
    <p:sldId id="283" r:id="rId35"/>
    <p:sldId id="284" r:id="rId36"/>
    <p:sldId id="285" r:id="rId37"/>
    <p:sldId id="286" r:id="rId38"/>
    <p:sldId id="287" r:id="rId39"/>
    <p:sldId id="289" r:id="rId40"/>
    <p:sldId id="290" r:id="rId41"/>
    <p:sldId id="288" r:id="rId42"/>
    <p:sldId id="305" r:id="rId43"/>
    <p:sldId id="315" r:id="rId44"/>
    <p:sldId id="316" r:id="rId45"/>
    <p:sldId id="317" r:id="rId46"/>
    <p:sldId id="318" r:id="rId47"/>
    <p:sldId id="320" r:id="rId48"/>
    <p:sldId id="319" r:id="rId49"/>
    <p:sldId id="326" r:id="rId50"/>
    <p:sldId id="291" r:id="rId51"/>
    <p:sldId id="329" r:id="rId52"/>
    <p:sldId id="292" r:id="rId53"/>
    <p:sldId id="331" r:id="rId54"/>
    <p:sldId id="279" r:id="rId55"/>
    <p:sldId id="312" r:id="rId56"/>
    <p:sldId id="265" r:id="rId57"/>
    <p:sldId id="311" r:id="rId58"/>
    <p:sldId id="306" r:id="rId59"/>
    <p:sldId id="271" r:id="rId60"/>
    <p:sldId id="272" r:id="rId61"/>
    <p:sldId id="324" r:id="rId62"/>
    <p:sldId id="330" r:id="rId63"/>
    <p:sldId id="264" r:id="rId64"/>
    <p:sldId id="29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9"/>
  </p:normalViewPr>
  <p:slideViewPr>
    <p:cSldViewPr snapToObjects="1">
      <p:cViewPr varScale="1">
        <p:scale>
          <a:sx n="98" d="100"/>
          <a:sy n="98" d="100"/>
        </p:scale>
        <p:origin x="10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4" Type="http://schemas.openxmlformats.org/officeDocument/2006/relationships/image" Target="../media/image5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16.png"/><Relationship Id="rId6" Type="http://schemas.openxmlformats.org/officeDocument/2006/relationships/image" Target="../media/image7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20.png"/><Relationship Id="rId14" Type="http://schemas.openxmlformats.org/officeDocument/2006/relationships/image" Target="../media/image15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svg"/><Relationship Id="rId1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9D188-1D93-46F5-A409-1D96F533951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6_2" csCatId="accent6" phldr="1"/>
      <dgm:spPr/>
      <dgm:t>
        <a:bodyPr/>
        <a:lstStyle/>
        <a:p>
          <a:endParaRPr lang="en-US"/>
        </a:p>
      </dgm:t>
    </dgm:pt>
    <dgm:pt modelId="{414463DB-EC5F-49EA-933F-86CB6C8FFF24}">
      <dgm:prSet/>
      <dgm:spPr/>
      <dgm:t>
        <a:bodyPr/>
        <a:lstStyle/>
        <a:p>
          <a:r>
            <a:rPr lang="en-US" dirty="0"/>
            <a:t>Browser exploitation generic </a:t>
          </a:r>
        </a:p>
      </dgm:t>
    </dgm:pt>
    <dgm:pt modelId="{E4DFE7EC-D908-40A8-A1B1-2EB4FE9DE905}" type="parTrans" cxnId="{3E0B1927-353C-4BD7-9AAC-DC6C78B3C2C4}">
      <dgm:prSet/>
      <dgm:spPr/>
      <dgm:t>
        <a:bodyPr/>
        <a:lstStyle/>
        <a:p>
          <a:endParaRPr lang="en-US"/>
        </a:p>
      </dgm:t>
    </dgm:pt>
    <dgm:pt modelId="{90B8CC0A-DC57-4A0E-AD6E-96965DFC4233}" type="sibTrans" cxnId="{3E0B1927-353C-4BD7-9AAC-DC6C78B3C2C4}">
      <dgm:prSet/>
      <dgm:spPr/>
      <dgm:t>
        <a:bodyPr/>
        <a:lstStyle/>
        <a:p>
          <a:endParaRPr lang="en-US"/>
        </a:p>
      </dgm:t>
    </dgm:pt>
    <dgm:pt modelId="{5FC0216E-3886-436B-98F5-B68435C59727}">
      <dgm:prSet/>
      <dgm:spPr/>
      <dgm:t>
        <a:bodyPr/>
        <a:lstStyle/>
        <a:p>
          <a:r>
            <a:rPr lang="en-US" dirty="0"/>
            <a:t>Techniques used in the exploit kits</a:t>
          </a:r>
        </a:p>
      </dgm:t>
    </dgm:pt>
    <dgm:pt modelId="{24A70D69-FACB-4651-B4CC-F682C382BAF0}" type="parTrans" cxnId="{631CF419-4891-4D01-AC4A-5F0D9E566642}">
      <dgm:prSet/>
      <dgm:spPr/>
      <dgm:t>
        <a:bodyPr/>
        <a:lstStyle/>
        <a:p>
          <a:endParaRPr lang="en-US"/>
        </a:p>
      </dgm:t>
    </dgm:pt>
    <dgm:pt modelId="{4415037A-5A60-49CD-ACD9-FDC95A39C8EE}" type="sibTrans" cxnId="{631CF419-4891-4D01-AC4A-5F0D9E566642}">
      <dgm:prSet/>
      <dgm:spPr/>
      <dgm:t>
        <a:bodyPr/>
        <a:lstStyle/>
        <a:p>
          <a:endParaRPr lang="en-US"/>
        </a:p>
      </dgm:t>
    </dgm:pt>
    <dgm:pt modelId="{CFCF2C5D-A886-45C0-A9FA-FF148961F66C}">
      <dgm:prSet/>
      <dgm:spPr/>
      <dgm:t>
        <a:bodyPr/>
        <a:lstStyle/>
        <a:p>
          <a:r>
            <a:rPr lang="en-US" dirty="0"/>
            <a:t>UAF exploitation over the years</a:t>
          </a:r>
        </a:p>
      </dgm:t>
    </dgm:pt>
    <dgm:pt modelId="{A30ED844-0A55-4626-848A-8CEF5D2FDD23}" type="parTrans" cxnId="{C781B23F-C059-4639-9FE2-38FB708260D8}">
      <dgm:prSet/>
      <dgm:spPr/>
      <dgm:t>
        <a:bodyPr/>
        <a:lstStyle/>
        <a:p>
          <a:endParaRPr lang="en-US"/>
        </a:p>
      </dgm:t>
    </dgm:pt>
    <dgm:pt modelId="{CEE2E97B-9F43-4F0E-903E-A35E6F21CC71}" type="sibTrans" cxnId="{C781B23F-C059-4639-9FE2-38FB708260D8}">
      <dgm:prSet/>
      <dgm:spPr/>
      <dgm:t>
        <a:bodyPr/>
        <a:lstStyle/>
        <a:p>
          <a:endParaRPr lang="en-US"/>
        </a:p>
      </dgm:t>
    </dgm:pt>
    <dgm:pt modelId="{10D0C790-FB5F-4129-AA00-5846C3E521FF}">
      <dgm:prSet/>
      <dgm:spPr/>
      <dgm:t>
        <a:bodyPr/>
        <a:lstStyle/>
        <a:p>
          <a:r>
            <a:rPr lang="en-US" dirty="0"/>
            <a:t>Java drive exploits</a:t>
          </a:r>
        </a:p>
      </dgm:t>
    </dgm:pt>
    <dgm:pt modelId="{FE784E3F-5E7D-45BD-94A2-0D98E0205A04}" type="parTrans" cxnId="{934C0F37-CDB5-4F47-9E99-85038FBCAC9C}">
      <dgm:prSet/>
      <dgm:spPr/>
      <dgm:t>
        <a:bodyPr/>
        <a:lstStyle/>
        <a:p>
          <a:endParaRPr lang="en-US"/>
        </a:p>
      </dgm:t>
    </dgm:pt>
    <dgm:pt modelId="{FFA0E334-879D-4015-9187-B63076EA9952}" type="sibTrans" cxnId="{934C0F37-CDB5-4F47-9E99-85038FBCAC9C}">
      <dgm:prSet/>
      <dgm:spPr/>
      <dgm:t>
        <a:bodyPr/>
        <a:lstStyle/>
        <a:p>
          <a:endParaRPr lang="en-US"/>
        </a:p>
      </dgm:t>
    </dgm:pt>
    <dgm:pt modelId="{FC68459A-77C2-4FAC-A2E8-CC89DE6D2305}">
      <dgm:prSet/>
      <dgm:spPr/>
      <dgm:t>
        <a:bodyPr/>
        <a:lstStyle/>
        <a:p>
          <a:r>
            <a:rPr lang="en-US" dirty="0"/>
            <a:t>Web app in </a:t>
          </a:r>
          <a:r>
            <a:rPr lang="en-US" dirty="0" err="1"/>
            <a:t>asm</a:t>
          </a:r>
          <a:endParaRPr lang="en-US" dirty="0"/>
        </a:p>
      </dgm:t>
    </dgm:pt>
    <dgm:pt modelId="{E517852E-86FA-4672-9D1A-25AAB3285259}" type="parTrans" cxnId="{ED840083-A392-4F1A-8040-B702C9FB6E97}">
      <dgm:prSet/>
      <dgm:spPr/>
      <dgm:t>
        <a:bodyPr/>
        <a:lstStyle/>
        <a:p>
          <a:endParaRPr lang="en-US"/>
        </a:p>
      </dgm:t>
    </dgm:pt>
    <dgm:pt modelId="{A2F82023-6110-4956-AF6E-9BF3A5114983}" type="sibTrans" cxnId="{ED840083-A392-4F1A-8040-B702C9FB6E97}">
      <dgm:prSet/>
      <dgm:spPr/>
      <dgm:t>
        <a:bodyPr/>
        <a:lstStyle/>
        <a:p>
          <a:endParaRPr lang="en-US"/>
        </a:p>
      </dgm:t>
    </dgm:pt>
    <dgm:pt modelId="{411E1DD4-A594-4AA3-A611-3FC61CE97328}">
      <dgm:prSet/>
      <dgm:spPr/>
      <dgm:t>
        <a:bodyPr/>
        <a:lstStyle/>
        <a:p>
          <a:r>
            <a:rPr lang="en-GB" dirty="0"/>
            <a:t>Web assembly </a:t>
          </a:r>
          <a:endParaRPr lang="en-US" dirty="0"/>
        </a:p>
      </dgm:t>
    </dgm:pt>
    <dgm:pt modelId="{F2FFAA37-4F12-4F3D-98CC-6B544A41225E}" type="parTrans" cxnId="{047852DB-CC12-44E5-B4C8-13AAFB110FFA}">
      <dgm:prSet/>
      <dgm:spPr/>
      <dgm:t>
        <a:bodyPr/>
        <a:lstStyle/>
        <a:p>
          <a:endParaRPr lang="en-US"/>
        </a:p>
      </dgm:t>
    </dgm:pt>
    <dgm:pt modelId="{3F06B6F8-CC84-4B36-ABA8-40FA6248AF29}" type="sibTrans" cxnId="{047852DB-CC12-44E5-B4C8-13AAFB110FFA}">
      <dgm:prSet/>
      <dgm:spPr/>
      <dgm:t>
        <a:bodyPr/>
        <a:lstStyle/>
        <a:p>
          <a:endParaRPr lang="en-US"/>
        </a:p>
      </dgm:t>
    </dgm:pt>
    <dgm:pt modelId="{469D1B3F-05C9-4482-92FC-44C163FAE5F2}">
      <dgm:prSet/>
      <dgm:spPr/>
      <dgm:t>
        <a:bodyPr/>
        <a:lstStyle/>
        <a:p>
          <a:r>
            <a:rPr lang="en-GB" dirty="0"/>
            <a:t>Delivery techniques</a:t>
          </a:r>
          <a:endParaRPr lang="en-US" dirty="0"/>
        </a:p>
      </dgm:t>
    </dgm:pt>
    <dgm:pt modelId="{54D22342-CBFD-40EF-949A-8BE8148536F8}" type="parTrans" cxnId="{013CEDF5-F288-4E68-B132-F074D030D5FF}">
      <dgm:prSet/>
      <dgm:spPr/>
      <dgm:t>
        <a:bodyPr/>
        <a:lstStyle/>
        <a:p>
          <a:endParaRPr lang="en-US"/>
        </a:p>
      </dgm:t>
    </dgm:pt>
    <dgm:pt modelId="{1EDF1236-5912-4290-A5FE-798D65F67780}" type="sibTrans" cxnId="{013CEDF5-F288-4E68-B132-F074D030D5FF}">
      <dgm:prSet/>
      <dgm:spPr/>
      <dgm:t>
        <a:bodyPr/>
        <a:lstStyle/>
        <a:p>
          <a:endParaRPr lang="en-US"/>
        </a:p>
      </dgm:t>
    </dgm:pt>
    <dgm:pt modelId="{E2FA308C-7AB1-47BC-84C7-ECF655A601EA}" type="pres">
      <dgm:prSet presAssocID="{5D69D188-1D93-46F5-A409-1D96F533951D}" presName="root" presStyleCnt="0">
        <dgm:presLayoutVars>
          <dgm:dir/>
          <dgm:resizeHandles val="exact"/>
        </dgm:presLayoutVars>
      </dgm:prSet>
      <dgm:spPr/>
    </dgm:pt>
    <dgm:pt modelId="{8565B134-DEE4-40AB-8CFD-4FCA927331B7}" type="pres">
      <dgm:prSet presAssocID="{414463DB-EC5F-49EA-933F-86CB6C8FFF24}" presName="compNode" presStyleCnt="0"/>
      <dgm:spPr/>
    </dgm:pt>
    <dgm:pt modelId="{583F79DD-CFCA-4BCF-B963-CD1C595AE8C4}" type="pres">
      <dgm:prSet presAssocID="{414463DB-EC5F-49EA-933F-86CB6C8FFF24}" presName="bgRect" presStyleLbl="bgShp" presStyleIdx="0" presStyleCnt="7" custLinFactNeighborX="-9287" custLinFactNeighborY="-57072"/>
      <dgm:spPr/>
    </dgm:pt>
    <dgm:pt modelId="{CAA72D00-4D40-40B6-804D-A2D263FE294A}" type="pres">
      <dgm:prSet presAssocID="{414463DB-EC5F-49EA-933F-86CB6C8FFF24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 In"/>
        </a:ext>
      </dgm:extLst>
    </dgm:pt>
    <dgm:pt modelId="{B1A24FE1-04AE-4D2A-B772-6A0AE51D9BAD}" type="pres">
      <dgm:prSet presAssocID="{414463DB-EC5F-49EA-933F-86CB6C8FFF24}" presName="spaceRect" presStyleCnt="0"/>
      <dgm:spPr/>
    </dgm:pt>
    <dgm:pt modelId="{952B7059-AAF5-4397-96EB-9ED9AA5B934C}" type="pres">
      <dgm:prSet presAssocID="{414463DB-EC5F-49EA-933F-86CB6C8FFF24}" presName="parTx" presStyleLbl="revTx" presStyleIdx="0" presStyleCnt="7">
        <dgm:presLayoutVars>
          <dgm:chMax val="0"/>
          <dgm:chPref val="0"/>
        </dgm:presLayoutVars>
      </dgm:prSet>
      <dgm:spPr/>
    </dgm:pt>
    <dgm:pt modelId="{6BA309C2-249E-4462-BE5B-D5BDF9CD97B1}" type="pres">
      <dgm:prSet presAssocID="{90B8CC0A-DC57-4A0E-AD6E-96965DFC4233}" presName="sibTrans" presStyleCnt="0"/>
      <dgm:spPr/>
    </dgm:pt>
    <dgm:pt modelId="{96CAEE5E-7D20-4516-A306-8F441578A68C}" type="pres">
      <dgm:prSet presAssocID="{5FC0216E-3886-436B-98F5-B68435C59727}" presName="compNode" presStyleCnt="0"/>
      <dgm:spPr/>
    </dgm:pt>
    <dgm:pt modelId="{C7B99FC0-7179-4EB8-B6CF-84F4A4D03D3E}" type="pres">
      <dgm:prSet presAssocID="{5FC0216E-3886-436B-98F5-B68435C59727}" presName="bgRect" presStyleLbl="bgShp" presStyleIdx="1" presStyleCnt="7"/>
      <dgm:spPr/>
    </dgm:pt>
    <dgm:pt modelId="{65A98FE3-D6B8-40F5-94D4-0FE61A4A227B}" type="pres">
      <dgm:prSet presAssocID="{5FC0216E-3886-436B-98F5-B68435C59727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hishing"/>
        </a:ext>
      </dgm:extLst>
    </dgm:pt>
    <dgm:pt modelId="{204AC098-CE3E-49B1-B70E-66ADD506C5E6}" type="pres">
      <dgm:prSet presAssocID="{5FC0216E-3886-436B-98F5-B68435C59727}" presName="spaceRect" presStyleCnt="0"/>
      <dgm:spPr/>
    </dgm:pt>
    <dgm:pt modelId="{1770F7B8-FE14-4A5C-9840-07A0CAEAD862}" type="pres">
      <dgm:prSet presAssocID="{5FC0216E-3886-436B-98F5-B68435C59727}" presName="parTx" presStyleLbl="revTx" presStyleIdx="1" presStyleCnt="7">
        <dgm:presLayoutVars>
          <dgm:chMax val="0"/>
          <dgm:chPref val="0"/>
        </dgm:presLayoutVars>
      </dgm:prSet>
      <dgm:spPr/>
    </dgm:pt>
    <dgm:pt modelId="{037CA6CA-5721-4DA0-A4A8-42AA4015CC63}" type="pres">
      <dgm:prSet presAssocID="{4415037A-5A60-49CD-ACD9-FDC95A39C8EE}" presName="sibTrans" presStyleCnt="0"/>
      <dgm:spPr/>
    </dgm:pt>
    <dgm:pt modelId="{2E04FEB7-720A-44A7-AD7A-1E342DD77EC0}" type="pres">
      <dgm:prSet presAssocID="{CFCF2C5D-A886-45C0-A9FA-FF148961F66C}" presName="compNode" presStyleCnt="0"/>
      <dgm:spPr/>
    </dgm:pt>
    <dgm:pt modelId="{0DE1A877-FB19-4EA1-86B3-0B511FFBA57E}" type="pres">
      <dgm:prSet presAssocID="{CFCF2C5D-A886-45C0-A9FA-FF148961F66C}" presName="bgRect" presStyleLbl="bgShp" presStyleIdx="2" presStyleCnt="7"/>
      <dgm:spPr/>
    </dgm:pt>
    <dgm:pt modelId="{2B8F6BFC-3179-4FD3-B0FC-59EC57525F6D}" type="pres">
      <dgm:prSet presAssocID="{CFCF2C5D-A886-45C0-A9FA-FF148961F66C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y"/>
        </a:ext>
      </dgm:extLst>
    </dgm:pt>
    <dgm:pt modelId="{32871BBE-BC27-45E0-A4CC-F3A193BAAE2E}" type="pres">
      <dgm:prSet presAssocID="{CFCF2C5D-A886-45C0-A9FA-FF148961F66C}" presName="spaceRect" presStyleCnt="0"/>
      <dgm:spPr/>
    </dgm:pt>
    <dgm:pt modelId="{E3F3F1BD-0797-4797-8A0F-023C44785391}" type="pres">
      <dgm:prSet presAssocID="{CFCF2C5D-A886-45C0-A9FA-FF148961F66C}" presName="parTx" presStyleLbl="revTx" presStyleIdx="2" presStyleCnt="7">
        <dgm:presLayoutVars>
          <dgm:chMax val="0"/>
          <dgm:chPref val="0"/>
        </dgm:presLayoutVars>
      </dgm:prSet>
      <dgm:spPr/>
    </dgm:pt>
    <dgm:pt modelId="{7A541945-C5FB-4994-A144-60D68A31A01B}" type="pres">
      <dgm:prSet presAssocID="{CEE2E97B-9F43-4F0E-903E-A35E6F21CC71}" presName="sibTrans" presStyleCnt="0"/>
      <dgm:spPr/>
    </dgm:pt>
    <dgm:pt modelId="{4BD6F04B-61DE-4FC9-89F0-FFF586CA5EB6}" type="pres">
      <dgm:prSet presAssocID="{10D0C790-FB5F-4129-AA00-5846C3E521FF}" presName="compNode" presStyleCnt="0"/>
      <dgm:spPr/>
    </dgm:pt>
    <dgm:pt modelId="{3EDA7941-A7CC-4FFB-BBB1-2493330F8C3A}" type="pres">
      <dgm:prSet presAssocID="{10D0C790-FB5F-4129-AA00-5846C3E521FF}" presName="bgRect" presStyleLbl="bgShp" presStyleIdx="3" presStyleCnt="7"/>
      <dgm:spPr/>
    </dgm:pt>
    <dgm:pt modelId="{95401D5B-9CCF-43DA-9B4E-17317C7EC2EF}" type="pres">
      <dgm:prSet presAssocID="{10D0C790-FB5F-4129-AA00-5846C3E521F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 Beans"/>
        </a:ext>
      </dgm:extLst>
    </dgm:pt>
    <dgm:pt modelId="{9F5F3D4F-D127-4DD2-B922-C58B9B8343B9}" type="pres">
      <dgm:prSet presAssocID="{10D0C790-FB5F-4129-AA00-5846C3E521FF}" presName="spaceRect" presStyleCnt="0"/>
      <dgm:spPr/>
    </dgm:pt>
    <dgm:pt modelId="{D9727B56-18CD-4FD3-8E52-A11F16BE1A76}" type="pres">
      <dgm:prSet presAssocID="{10D0C790-FB5F-4129-AA00-5846C3E521FF}" presName="parTx" presStyleLbl="revTx" presStyleIdx="3" presStyleCnt="7">
        <dgm:presLayoutVars>
          <dgm:chMax val="0"/>
          <dgm:chPref val="0"/>
        </dgm:presLayoutVars>
      </dgm:prSet>
      <dgm:spPr/>
    </dgm:pt>
    <dgm:pt modelId="{EEF374DB-05F2-4C05-9B15-A3F7321559DB}" type="pres">
      <dgm:prSet presAssocID="{FFA0E334-879D-4015-9187-B63076EA9952}" presName="sibTrans" presStyleCnt="0"/>
      <dgm:spPr/>
    </dgm:pt>
    <dgm:pt modelId="{0675FFE1-AF15-4E59-870A-5C8AC021B65A}" type="pres">
      <dgm:prSet presAssocID="{FC68459A-77C2-4FAC-A2E8-CC89DE6D2305}" presName="compNode" presStyleCnt="0"/>
      <dgm:spPr/>
    </dgm:pt>
    <dgm:pt modelId="{42B58E3F-4219-49D4-8306-95C8E774A51C}" type="pres">
      <dgm:prSet presAssocID="{FC68459A-77C2-4FAC-A2E8-CC89DE6D2305}" presName="bgRect" presStyleLbl="bgShp" presStyleIdx="4" presStyleCnt="7"/>
      <dgm:spPr/>
    </dgm:pt>
    <dgm:pt modelId="{ACE20687-3A5F-4363-AECD-9094B785823F}" type="pres">
      <dgm:prSet presAssocID="{FC68459A-77C2-4FAC-A2E8-CC89DE6D2305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t"/>
        </a:ext>
      </dgm:extLst>
    </dgm:pt>
    <dgm:pt modelId="{F5AF3256-A756-4318-929A-943A84E3A4DE}" type="pres">
      <dgm:prSet presAssocID="{FC68459A-77C2-4FAC-A2E8-CC89DE6D2305}" presName="spaceRect" presStyleCnt="0"/>
      <dgm:spPr/>
    </dgm:pt>
    <dgm:pt modelId="{E2F70EDA-F22C-45FF-91EC-0B50646040CA}" type="pres">
      <dgm:prSet presAssocID="{FC68459A-77C2-4FAC-A2E8-CC89DE6D2305}" presName="parTx" presStyleLbl="revTx" presStyleIdx="4" presStyleCnt="7">
        <dgm:presLayoutVars>
          <dgm:chMax val="0"/>
          <dgm:chPref val="0"/>
        </dgm:presLayoutVars>
      </dgm:prSet>
      <dgm:spPr/>
    </dgm:pt>
    <dgm:pt modelId="{03BDC8D4-6AE5-4B1E-85C1-3F25F9A9C525}" type="pres">
      <dgm:prSet presAssocID="{A2F82023-6110-4956-AF6E-9BF3A5114983}" presName="sibTrans" presStyleCnt="0"/>
      <dgm:spPr/>
    </dgm:pt>
    <dgm:pt modelId="{80F0D022-82D5-4150-A63A-CA600BC987AF}" type="pres">
      <dgm:prSet presAssocID="{411E1DD4-A594-4AA3-A611-3FC61CE97328}" presName="compNode" presStyleCnt="0"/>
      <dgm:spPr/>
    </dgm:pt>
    <dgm:pt modelId="{FC0A8305-5B71-4626-A253-4DD34200D558}" type="pres">
      <dgm:prSet presAssocID="{411E1DD4-A594-4AA3-A611-3FC61CE97328}" presName="bgRect" presStyleLbl="bgShp" presStyleIdx="5" presStyleCnt="7"/>
      <dgm:spPr/>
    </dgm:pt>
    <dgm:pt modelId="{9D4E92B0-CD3C-4D46-92FD-42BF31A4ED1C}" type="pres">
      <dgm:prSet presAssocID="{411E1DD4-A594-4AA3-A611-3FC61CE97328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og"/>
        </a:ext>
      </dgm:extLst>
    </dgm:pt>
    <dgm:pt modelId="{31128DAC-9891-49AA-BBC2-9F47AB4C6DE6}" type="pres">
      <dgm:prSet presAssocID="{411E1DD4-A594-4AA3-A611-3FC61CE97328}" presName="spaceRect" presStyleCnt="0"/>
      <dgm:spPr/>
    </dgm:pt>
    <dgm:pt modelId="{43764602-788D-4B31-AD85-F118BF5E334B}" type="pres">
      <dgm:prSet presAssocID="{411E1DD4-A594-4AA3-A611-3FC61CE97328}" presName="parTx" presStyleLbl="revTx" presStyleIdx="5" presStyleCnt="7">
        <dgm:presLayoutVars>
          <dgm:chMax val="0"/>
          <dgm:chPref val="0"/>
        </dgm:presLayoutVars>
      </dgm:prSet>
      <dgm:spPr/>
    </dgm:pt>
    <dgm:pt modelId="{1CA6A77A-80BA-4FEA-B47D-2EB3E008678E}" type="pres">
      <dgm:prSet presAssocID="{3F06B6F8-CC84-4B36-ABA8-40FA6248AF29}" presName="sibTrans" presStyleCnt="0"/>
      <dgm:spPr/>
    </dgm:pt>
    <dgm:pt modelId="{B8C059B3-F643-4C87-8B73-0CD80A1BCCB2}" type="pres">
      <dgm:prSet presAssocID="{469D1B3F-05C9-4482-92FC-44C163FAE5F2}" presName="compNode" presStyleCnt="0"/>
      <dgm:spPr/>
    </dgm:pt>
    <dgm:pt modelId="{55982CDC-D4D0-4292-97AF-DDBA65F586E3}" type="pres">
      <dgm:prSet presAssocID="{469D1B3F-05C9-4482-92FC-44C163FAE5F2}" presName="bgRect" presStyleLbl="bgShp" presStyleIdx="6" presStyleCnt="7"/>
      <dgm:spPr/>
    </dgm:pt>
    <dgm:pt modelId="{63D336E5-3705-4489-A8B4-8A91C1A504D6}" type="pres">
      <dgm:prSet presAssocID="{469D1B3F-05C9-4482-92FC-44C163FAE5F2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livery Truck"/>
        </a:ext>
      </dgm:extLst>
    </dgm:pt>
    <dgm:pt modelId="{45CBBB13-4457-4FF2-B62D-E84EA902FA8C}" type="pres">
      <dgm:prSet presAssocID="{469D1B3F-05C9-4482-92FC-44C163FAE5F2}" presName="spaceRect" presStyleCnt="0"/>
      <dgm:spPr/>
    </dgm:pt>
    <dgm:pt modelId="{3D2013F0-7DB8-4DBA-B4B4-D8039BDB6E2B}" type="pres">
      <dgm:prSet presAssocID="{469D1B3F-05C9-4482-92FC-44C163FAE5F2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6926A007-6CFA-4D55-99E8-26AB7E4DF3E8}" type="presOf" srcId="{5FC0216E-3886-436B-98F5-B68435C59727}" destId="{1770F7B8-FE14-4A5C-9840-07A0CAEAD862}" srcOrd="0" destOrd="0" presId="urn:microsoft.com/office/officeart/2018/2/layout/IconVerticalSolidList"/>
    <dgm:cxn modelId="{631CF419-4891-4D01-AC4A-5F0D9E566642}" srcId="{5D69D188-1D93-46F5-A409-1D96F533951D}" destId="{5FC0216E-3886-436B-98F5-B68435C59727}" srcOrd="1" destOrd="0" parTransId="{24A70D69-FACB-4651-B4CC-F682C382BAF0}" sibTransId="{4415037A-5A60-49CD-ACD9-FDC95A39C8EE}"/>
    <dgm:cxn modelId="{89875420-5201-4659-A870-1D911C98BA79}" type="presOf" srcId="{414463DB-EC5F-49EA-933F-86CB6C8FFF24}" destId="{952B7059-AAF5-4397-96EB-9ED9AA5B934C}" srcOrd="0" destOrd="0" presId="urn:microsoft.com/office/officeart/2018/2/layout/IconVerticalSolidList"/>
    <dgm:cxn modelId="{3E0B1927-353C-4BD7-9AAC-DC6C78B3C2C4}" srcId="{5D69D188-1D93-46F5-A409-1D96F533951D}" destId="{414463DB-EC5F-49EA-933F-86CB6C8FFF24}" srcOrd="0" destOrd="0" parTransId="{E4DFE7EC-D908-40A8-A1B1-2EB4FE9DE905}" sibTransId="{90B8CC0A-DC57-4A0E-AD6E-96965DFC4233}"/>
    <dgm:cxn modelId="{605C782E-99ED-4395-888F-FE29EA598DD8}" type="presOf" srcId="{411E1DD4-A594-4AA3-A611-3FC61CE97328}" destId="{43764602-788D-4B31-AD85-F118BF5E334B}" srcOrd="0" destOrd="0" presId="urn:microsoft.com/office/officeart/2018/2/layout/IconVerticalSolidList"/>
    <dgm:cxn modelId="{A76F6C36-286C-40C7-806B-A91CCE12DED7}" type="presOf" srcId="{CFCF2C5D-A886-45C0-A9FA-FF148961F66C}" destId="{E3F3F1BD-0797-4797-8A0F-023C44785391}" srcOrd="0" destOrd="0" presId="urn:microsoft.com/office/officeart/2018/2/layout/IconVerticalSolidList"/>
    <dgm:cxn modelId="{934C0F37-CDB5-4F47-9E99-85038FBCAC9C}" srcId="{5D69D188-1D93-46F5-A409-1D96F533951D}" destId="{10D0C790-FB5F-4129-AA00-5846C3E521FF}" srcOrd="3" destOrd="0" parTransId="{FE784E3F-5E7D-45BD-94A2-0D98E0205A04}" sibTransId="{FFA0E334-879D-4015-9187-B63076EA9952}"/>
    <dgm:cxn modelId="{EE8BC938-3848-4F00-8953-1C761FB8795E}" type="presOf" srcId="{10D0C790-FB5F-4129-AA00-5846C3E521FF}" destId="{D9727B56-18CD-4FD3-8E52-A11F16BE1A76}" srcOrd="0" destOrd="0" presId="urn:microsoft.com/office/officeart/2018/2/layout/IconVerticalSolidList"/>
    <dgm:cxn modelId="{C781B23F-C059-4639-9FE2-38FB708260D8}" srcId="{5D69D188-1D93-46F5-A409-1D96F533951D}" destId="{CFCF2C5D-A886-45C0-A9FA-FF148961F66C}" srcOrd="2" destOrd="0" parTransId="{A30ED844-0A55-4626-848A-8CEF5D2FDD23}" sibTransId="{CEE2E97B-9F43-4F0E-903E-A35E6F21CC71}"/>
    <dgm:cxn modelId="{ED840083-A392-4F1A-8040-B702C9FB6E97}" srcId="{5D69D188-1D93-46F5-A409-1D96F533951D}" destId="{FC68459A-77C2-4FAC-A2E8-CC89DE6D2305}" srcOrd="4" destOrd="0" parTransId="{E517852E-86FA-4672-9D1A-25AAB3285259}" sibTransId="{A2F82023-6110-4956-AF6E-9BF3A5114983}"/>
    <dgm:cxn modelId="{E12A6D9D-D95C-46A5-8EF8-46D5D41D9128}" type="presOf" srcId="{FC68459A-77C2-4FAC-A2E8-CC89DE6D2305}" destId="{E2F70EDA-F22C-45FF-91EC-0B50646040CA}" srcOrd="0" destOrd="0" presId="urn:microsoft.com/office/officeart/2018/2/layout/IconVerticalSolidList"/>
    <dgm:cxn modelId="{FBE2FB9E-91B9-472E-85E7-3E5C159ADF3C}" type="presOf" srcId="{469D1B3F-05C9-4482-92FC-44C163FAE5F2}" destId="{3D2013F0-7DB8-4DBA-B4B4-D8039BDB6E2B}" srcOrd="0" destOrd="0" presId="urn:microsoft.com/office/officeart/2018/2/layout/IconVerticalSolidList"/>
    <dgm:cxn modelId="{F855F6A9-421E-4BC8-92E1-A071443E206D}" type="presOf" srcId="{5D69D188-1D93-46F5-A409-1D96F533951D}" destId="{E2FA308C-7AB1-47BC-84C7-ECF655A601EA}" srcOrd="0" destOrd="0" presId="urn:microsoft.com/office/officeart/2018/2/layout/IconVerticalSolidList"/>
    <dgm:cxn modelId="{047852DB-CC12-44E5-B4C8-13AAFB110FFA}" srcId="{5D69D188-1D93-46F5-A409-1D96F533951D}" destId="{411E1DD4-A594-4AA3-A611-3FC61CE97328}" srcOrd="5" destOrd="0" parTransId="{F2FFAA37-4F12-4F3D-98CC-6B544A41225E}" sibTransId="{3F06B6F8-CC84-4B36-ABA8-40FA6248AF29}"/>
    <dgm:cxn modelId="{013CEDF5-F288-4E68-B132-F074D030D5FF}" srcId="{5D69D188-1D93-46F5-A409-1D96F533951D}" destId="{469D1B3F-05C9-4482-92FC-44C163FAE5F2}" srcOrd="6" destOrd="0" parTransId="{54D22342-CBFD-40EF-949A-8BE8148536F8}" sibTransId="{1EDF1236-5912-4290-A5FE-798D65F67780}"/>
    <dgm:cxn modelId="{952D9138-56DD-4087-AB1A-1D75A6D5696B}" type="presParOf" srcId="{E2FA308C-7AB1-47BC-84C7-ECF655A601EA}" destId="{8565B134-DEE4-40AB-8CFD-4FCA927331B7}" srcOrd="0" destOrd="0" presId="urn:microsoft.com/office/officeart/2018/2/layout/IconVerticalSolidList"/>
    <dgm:cxn modelId="{9F549926-4C1E-4DD4-AE32-6EB413E20A60}" type="presParOf" srcId="{8565B134-DEE4-40AB-8CFD-4FCA927331B7}" destId="{583F79DD-CFCA-4BCF-B963-CD1C595AE8C4}" srcOrd="0" destOrd="0" presId="urn:microsoft.com/office/officeart/2018/2/layout/IconVerticalSolidList"/>
    <dgm:cxn modelId="{EF47DDB5-FDDF-4472-B331-56A544BA97EC}" type="presParOf" srcId="{8565B134-DEE4-40AB-8CFD-4FCA927331B7}" destId="{CAA72D00-4D40-40B6-804D-A2D263FE294A}" srcOrd="1" destOrd="0" presId="urn:microsoft.com/office/officeart/2018/2/layout/IconVerticalSolidList"/>
    <dgm:cxn modelId="{69C345BC-BA00-4ADA-BC5D-E8FB9C6258A3}" type="presParOf" srcId="{8565B134-DEE4-40AB-8CFD-4FCA927331B7}" destId="{B1A24FE1-04AE-4D2A-B772-6A0AE51D9BAD}" srcOrd="2" destOrd="0" presId="urn:microsoft.com/office/officeart/2018/2/layout/IconVerticalSolidList"/>
    <dgm:cxn modelId="{208FB5C8-D0DD-4431-A169-A1E4EC4B340D}" type="presParOf" srcId="{8565B134-DEE4-40AB-8CFD-4FCA927331B7}" destId="{952B7059-AAF5-4397-96EB-9ED9AA5B934C}" srcOrd="3" destOrd="0" presId="urn:microsoft.com/office/officeart/2018/2/layout/IconVerticalSolidList"/>
    <dgm:cxn modelId="{3C2D3948-0088-4EAD-B4B5-D20D72877018}" type="presParOf" srcId="{E2FA308C-7AB1-47BC-84C7-ECF655A601EA}" destId="{6BA309C2-249E-4462-BE5B-D5BDF9CD97B1}" srcOrd="1" destOrd="0" presId="urn:microsoft.com/office/officeart/2018/2/layout/IconVerticalSolidList"/>
    <dgm:cxn modelId="{16CB95F8-AA9B-410B-A6F9-D501F059BBF0}" type="presParOf" srcId="{E2FA308C-7AB1-47BC-84C7-ECF655A601EA}" destId="{96CAEE5E-7D20-4516-A306-8F441578A68C}" srcOrd="2" destOrd="0" presId="urn:microsoft.com/office/officeart/2018/2/layout/IconVerticalSolidList"/>
    <dgm:cxn modelId="{197AD707-897B-472F-9A07-2CBE7177A5EB}" type="presParOf" srcId="{96CAEE5E-7D20-4516-A306-8F441578A68C}" destId="{C7B99FC0-7179-4EB8-B6CF-84F4A4D03D3E}" srcOrd="0" destOrd="0" presId="urn:microsoft.com/office/officeart/2018/2/layout/IconVerticalSolidList"/>
    <dgm:cxn modelId="{41026392-A9FF-4739-94A4-E3EE8FB71F17}" type="presParOf" srcId="{96CAEE5E-7D20-4516-A306-8F441578A68C}" destId="{65A98FE3-D6B8-40F5-94D4-0FE61A4A227B}" srcOrd="1" destOrd="0" presId="urn:microsoft.com/office/officeart/2018/2/layout/IconVerticalSolidList"/>
    <dgm:cxn modelId="{C1528FC4-9180-440F-9884-7FDAA00EC269}" type="presParOf" srcId="{96CAEE5E-7D20-4516-A306-8F441578A68C}" destId="{204AC098-CE3E-49B1-B70E-66ADD506C5E6}" srcOrd="2" destOrd="0" presId="urn:microsoft.com/office/officeart/2018/2/layout/IconVerticalSolidList"/>
    <dgm:cxn modelId="{D3872FC9-DB91-4388-8984-45A1B1ABC950}" type="presParOf" srcId="{96CAEE5E-7D20-4516-A306-8F441578A68C}" destId="{1770F7B8-FE14-4A5C-9840-07A0CAEAD862}" srcOrd="3" destOrd="0" presId="urn:microsoft.com/office/officeart/2018/2/layout/IconVerticalSolidList"/>
    <dgm:cxn modelId="{DF08A501-27C9-485C-8A68-D5EB411B30A1}" type="presParOf" srcId="{E2FA308C-7AB1-47BC-84C7-ECF655A601EA}" destId="{037CA6CA-5721-4DA0-A4A8-42AA4015CC63}" srcOrd="3" destOrd="0" presId="urn:microsoft.com/office/officeart/2018/2/layout/IconVerticalSolidList"/>
    <dgm:cxn modelId="{6BF14D78-DCF7-4835-97EB-212FFB527F78}" type="presParOf" srcId="{E2FA308C-7AB1-47BC-84C7-ECF655A601EA}" destId="{2E04FEB7-720A-44A7-AD7A-1E342DD77EC0}" srcOrd="4" destOrd="0" presId="urn:microsoft.com/office/officeart/2018/2/layout/IconVerticalSolidList"/>
    <dgm:cxn modelId="{4264F566-91D4-4DAC-AFB3-409BD1291C59}" type="presParOf" srcId="{2E04FEB7-720A-44A7-AD7A-1E342DD77EC0}" destId="{0DE1A877-FB19-4EA1-86B3-0B511FFBA57E}" srcOrd="0" destOrd="0" presId="urn:microsoft.com/office/officeart/2018/2/layout/IconVerticalSolidList"/>
    <dgm:cxn modelId="{9D1D6F92-D5C2-4895-8BCB-5A619A144CB0}" type="presParOf" srcId="{2E04FEB7-720A-44A7-AD7A-1E342DD77EC0}" destId="{2B8F6BFC-3179-4FD3-B0FC-59EC57525F6D}" srcOrd="1" destOrd="0" presId="urn:microsoft.com/office/officeart/2018/2/layout/IconVerticalSolidList"/>
    <dgm:cxn modelId="{04DBEE9D-2263-475E-8EBC-5AE9EA06A026}" type="presParOf" srcId="{2E04FEB7-720A-44A7-AD7A-1E342DD77EC0}" destId="{32871BBE-BC27-45E0-A4CC-F3A193BAAE2E}" srcOrd="2" destOrd="0" presId="urn:microsoft.com/office/officeart/2018/2/layout/IconVerticalSolidList"/>
    <dgm:cxn modelId="{38383A34-C391-44A5-91B4-40A64CEB84E3}" type="presParOf" srcId="{2E04FEB7-720A-44A7-AD7A-1E342DD77EC0}" destId="{E3F3F1BD-0797-4797-8A0F-023C44785391}" srcOrd="3" destOrd="0" presId="urn:microsoft.com/office/officeart/2018/2/layout/IconVerticalSolidList"/>
    <dgm:cxn modelId="{8F1A1FEB-41ED-473B-8256-113D65C8051E}" type="presParOf" srcId="{E2FA308C-7AB1-47BC-84C7-ECF655A601EA}" destId="{7A541945-C5FB-4994-A144-60D68A31A01B}" srcOrd="5" destOrd="0" presId="urn:microsoft.com/office/officeart/2018/2/layout/IconVerticalSolidList"/>
    <dgm:cxn modelId="{6BCF281C-2FA6-4443-B925-7B9A4AB71183}" type="presParOf" srcId="{E2FA308C-7AB1-47BC-84C7-ECF655A601EA}" destId="{4BD6F04B-61DE-4FC9-89F0-FFF586CA5EB6}" srcOrd="6" destOrd="0" presId="urn:microsoft.com/office/officeart/2018/2/layout/IconVerticalSolidList"/>
    <dgm:cxn modelId="{210334D3-5452-4074-9CFD-EA0228436BE8}" type="presParOf" srcId="{4BD6F04B-61DE-4FC9-89F0-FFF586CA5EB6}" destId="{3EDA7941-A7CC-4FFB-BBB1-2493330F8C3A}" srcOrd="0" destOrd="0" presId="urn:microsoft.com/office/officeart/2018/2/layout/IconVerticalSolidList"/>
    <dgm:cxn modelId="{05D63175-0265-4E51-B2AB-75FBFE58AF9B}" type="presParOf" srcId="{4BD6F04B-61DE-4FC9-89F0-FFF586CA5EB6}" destId="{95401D5B-9CCF-43DA-9B4E-17317C7EC2EF}" srcOrd="1" destOrd="0" presId="urn:microsoft.com/office/officeart/2018/2/layout/IconVerticalSolidList"/>
    <dgm:cxn modelId="{E088D4DF-EAE9-4794-8CA2-A6B606FC3529}" type="presParOf" srcId="{4BD6F04B-61DE-4FC9-89F0-FFF586CA5EB6}" destId="{9F5F3D4F-D127-4DD2-B922-C58B9B8343B9}" srcOrd="2" destOrd="0" presId="urn:microsoft.com/office/officeart/2018/2/layout/IconVerticalSolidList"/>
    <dgm:cxn modelId="{59BE7BCA-E2AC-4637-9A34-64ED22647786}" type="presParOf" srcId="{4BD6F04B-61DE-4FC9-89F0-FFF586CA5EB6}" destId="{D9727B56-18CD-4FD3-8E52-A11F16BE1A76}" srcOrd="3" destOrd="0" presId="urn:microsoft.com/office/officeart/2018/2/layout/IconVerticalSolidList"/>
    <dgm:cxn modelId="{EDC9F942-3FC0-4A41-839C-39EAE64FD374}" type="presParOf" srcId="{E2FA308C-7AB1-47BC-84C7-ECF655A601EA}" destId="{EEF374DB-05F2-4C05-9B15-A3F7321559DB}" srcOrd="7" destOrd="0" presId="urn:microsoft.com/office/officeart/2018/2/layout/IconVerticalSolidList"/>
    <dgm:cxn modelId="{3C4E088D-2D52-4832-BDDE-8F31A4B54D27}" type="presParOf" srcId="{E2FA308C-7AB1-47BC-84C7-ECF655A601EA}" destId="{0675FFE1-AF15-4E59-870A-5C8AC021B65A}" srcOrd="8" destOrd="0" presId="urn:microsoft.com/office/officeart/2018/2/layout/IconVerticalSolidList"/>
    <dgm:cxn modelId="{C5F6926F-9E15-4C4D-BC4A-16367268E057}" type="presParOf" srcId="{0675FFE1-AF15-4E59-870A-5C8AC021B65A}" destId="{42B58E3F-4219-49D4-8306-95C8E774A51C}" srcOrd="0" destOrd="0" presId="urn:microsoft.com/office/officeart/2018/2/layout/IconVerticalSolidList"/>
    <dgm:cxn modelId="{658BBD24-32BB-441B-AC00-DE887D5CF0AF}" type="presParOf" srcId="{0675FFE1-AF15-4E59-870A-5C8AC021B65A}" destId="{ACE20687-3A5F-4363-AECD-9094B785823F}" srcOrd="1" destOrd="0" presId="urn:microsoft.com/office/officeart/2018/2/layout/IconVerticalSolidList"/>
    <dgm:cxn modelId="{A9D59B9F-4F46-4AAA-BBEC-79FF27FC9FE0}" type="presParOf" srcId="{0675FFE1-AF15-4E59-870A-5C8AC021B65A}" destId="{F5AF3256-A756-4318-929A-943A84E3A4DE}" srcOrd="2" destOrd="0" presId="urn:microsoft.com/office/officeart/2018/2/layout/IconVerticalSolidList"/>
    <dgm:cxn modelId="{E0B15D8F-54EF-4F10-BD60-B3E97A15412D}" type="presParOf" srcId="{0675FFE1-AF15-4E59-870A-5C8AC021B65A}" destId="{E2F70EDA-F22C-45FF-91EC-0B50646040CA}" srcOrd="3" destOrd="0" presId="urn:microsoft.com/office/officeart/2018/2/layout/IconVerticalSolidList"/>
    <dgm:cxn modelId="{EDCE376E-6413-4571-A4A4-BC1306FCE901}" type="presParOf" srcId="{E2FA308C-7AB1-47BC-84C7-ECF655A601EA}" destId="{03BDC8D4-6AE5-4B1E-85C1-3F25F9A9C525}" srcOrd="9" destOrd="0" presId="urn:microsoft.com/office/officeart/2018/2/layout/IconVerticalSolidList"/>
    <dgm:cxn modelId="{856FAB4D-F448-4EA4-A351-38F3419A21A9}" type="presParOf" srcId="{E2FA308C-7AB1-47BC-84C7-ECF655A601EA}" destId="{80F0D022-82D5-4150-A63A-CA600BC987AF}" srcOrd="10" destOrd="0" presId="urn:microsoft.com/office/officeart/2018/2/layout/IconVerticalSolidList"/>
    <dgm:cxn modelId="{1C961B04-2354-4C79-AB63-4E4DF8CCA888}" type="presParOf" srcId="{80F0D022-82D5-4150-A63A-CA600BC987AF}" destId="{FC0A8305-5B71-4626-A253-4DD34200D558}" srcOrd="0" destOrd="0" presId="urn:microsoft.com/office/officeart/2018/2/layout/IconVerticalSolidList"/>
    <dgm:cxn modelId="{775F0219-60AC-4D94-B406-4E972B8F2C55}" type="presParOf" srcId="{80F0D022-82D5-4150-A63A-CA600BC987AF}" destId="{9D4E92B0-CD3C-4D46-92FD-42BF31A4ED1C}" srcOrd="1" destOrd="0" presId="urn:microsoft.com/office/officeart/2018/2/layout/IconVerticalSolidList"/>
    <dgm:cxn modelId="{1E02F7EF-D8A8-49D2-9CE7-9E34614F5C82}" type="presParOf" srcId="{80F0D022-82D5-4150-A63A-CA600BC987AF}" destId="{31128DAC-9891-49AA-BBC2-9F47AB4C6DE6}" srcOrd="2" destOrd="0" presId="urn:microsoft.com/office/officeart/2018/2/layout/IconVerticalSolidList"/>
    <dgm:cxn modelId="{20522F9A-9323-4BFF-9DB6-7B282D822550}" type="presParOf" srcId="{80F0D022-82D5-4150-A63A-CA600BC987AF}" destId="{43764602-788D-4B31-AD85-F118BF5E334B}" srcOrd="3" destOrd="0" presId="urn:microsoft.com/office/officeart/2018/2/layout/IconVerticalSolidList"/>
    <dgm:cxn modelId="{461D5B3B-6377-4C14-8F6A-7D3486E66E41}" type="presParOf" srcId="{E2FA308C-7AB1-47BC-84C7-ECF655A601EA}" destId="{1CA6A77A-80BA-4FEA-B47D-2EB3E008678E}" srcOrd="11" destOrd="0" presId="urn:microsoft.com/office/officeart/2018/2/layout/IconVerticalSolidList"/>
    <dgm:cxn modelId="{50A4C03E-EDBF-4CC6-8B35-467A097D2753}" type="presParOf" srcId="{E2FA308C-7AB1-47BC-84C7-ECF655A601EA}" destId="{B8C059B3-F643-4C87-8B73-0CD80A1BCCB2}" srcOrd="12" destOrd="0" presId="urn:microsoft.com/office/officeart/2018/2/layout/IconVerticalSolidList"/>
    <dgm:cxn modelId="{CD779553-E08E-4DB4-A456-17B9E5CE9AE5}" type="presParOf" srcId="{B8C059B3-F643-4C87-8B73-0CD80A1BCCB2}" destId="{55982CDC-D4D0-4292-97AF-DDBA65F586E3}" srcOrd="0" destOrd="0" presId="urn:microsoft.com/office/officeart/2018/2/layout/IconVerticalSolidList"/>
    <dgm:cxn modelId="{57EAFB05-42D8-4875-BD06-FFD5DF367E10}" type="presParOf" srcId="{B8C059B3-F643-4C87-8B73-0CD80A1BCCB2}" destId="{63D336E5-3705-4489-A8B4-8A91C1A504D6}" srcOrd="1" destOrd="0" presId="urn:microsoft.com/office/officeart/2018/2/layout/IconVerticalSolidList"/>
    <dgm:cxn modelId="{BB391A97-E4E3-4974-B191-13C3BB3736BD}" type="presParOf" srcId="{B8C059B3-F643-4C87-8B73-0CD80A1BCCB2}" destId="{45CBBB13-4457-4FF2-B62D-E84EA902FA8C}" srcOrd="2" destOrd="0" presId="urn:microsoft.com/office/officeart/2018/2/layout/IconVerticalSolidList"/>
    <dgm:cxn modelId="{6FCBAC8D-54CA-4397-9F8B-66A91EF8E7A2}" type="presParOf" srcId="{B8C059B3-F643-4C87-8B73-0CD80A1BCCB2}" destId="{3D2013F0-7DB8-4DBA-B4B4-D8039BDB6E2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9EA91B-DF9B-CF44-BDC4-481E8BFF3697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98E1D23F-1A70-BF45-A42E-14ACCCFF2DB2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WASM Bin</a:t>
          </a:r>
        </a:p>
      </dgm:t>
    </dgm:pt>
    <dgm:pt modelId="{1B9186C6-135B-764E-945D-808B45E420C6}" type="parTrans" cxnId="{AB8EECD5-B911-D74A-956B-00F91F1AAB55}">
      <dgm:prSet/>
      <dgm:spPr/>
      <dgm:t>
        <a:bodyPr/>
        <a:lstStyle/>
        <a:p>
          <a:endParaRPr lang="en-GB"/>
        </a:p>
      </dgm:t>
    </dgm:pt>
    <dgm:pt modelId="{12014BD9-F0AF-EC4E-9212-1033A23A5FD1}" type="sibTrans" cxnId="{AB8EECD5-B911-D74A-956B-00F91F1AAB55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683FF9C5-9137-1E4C-ADDD-44C1F95C1926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 err="1"/>
            <a:t>ArrayBuffer</a:t>
          </a:r>
          <a:endParaRPr lang="en-GB" dirty="0"/>
        </a:p>
      </dgm:t>
    </dgm:pt>
    <dgm:pt modelId="{B4531996-B719-2643-B368-1F1800655065}" type="parTrans" cxnId="{EA7A3451-C89C-BF4C-AC95-6B2E658B5312}">
      <dgm:prSet/>
      <dgm:spPr/>
      <dgm:t>
        <a:bodyPr/>
        <a:lstStyle/>
        <a:p>
          <a:endParaRPr lang="en-GB"/>
        </a:p>
      </dgm:t>
    </dgm:pt>
    <dgm:pt modelId="{C74E9B14-4CD5-D549-BF80-4F3E79202328}" type="sibTrans" cxnId="{EA7A3451-C89C-BF4C-AC95-6B2E658B5312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73D10CB7-A01B-5D44-928C-117B1A74C29C}">
      <dgm:prSet phldrT="[Text]"/>
      <dgm:spPr>
        <a:solidFill>
          <a:srgbClr val="FF0000"/>
        </a:solidFill>
      </dgm:spPr>
      <dgm:t>
        <a:bodyPr/>
        <a:lstStyle/>
        <a:p>
          <a:r>
            <a:rPr lang="en-US" b="0" i="0" dirty="0"/>
            <a:t>loaded into a </a:t>
          </a:r>
          <a:r>
            <a:rPr lang="en-US" b="0" i="0" dirty="0" err="1"/>
            <a:t>WebAssembly</a:t>
          </a:r>
          <a:r>
            <a:rPr lang="en-US" b="0" i="0" dirty="0"/>
            <a:t> Module</a:t>
          </a:r>
          <a:endParaRPr lang="en-GB" dirty="0"/>
        </a:p>
      </dgm:t>
    </dgm:pt>
    <dgm:pt modelId="{8F3D8AB2-EF3F-364E-B326-BAE8E9CEBFD9}" type="parTrans" cxnId="{3CD84D89-E0CB-834E-8A2E-508F3B3A03C1}">
      <dgm:prSet/>
      <dgm:spPr/>
      <dgm:t>
        <a:bodyPr/>
        <a:lstStyle/>
        <a:p>
          <a:endParaRPr lang="en-GB"/>
        </a:p>
      </dgm:t>
    </dgm:pt>
    <dgm:pt modelId="{2944EE00-C461-4249-9A56-34EACC07CADD}" type="sibTrans" cxnId="{3CD84D89-E0CB-834E-8A2E-508F3B3A03C1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E795B0C2-4775-084C-BAB6-1E15EC99C31C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WASM Module</a:t>
          </a:r>
        </a:p>
      </dgm:t>
    </dgm:pt>
    <dgm:pt modelId="{356A3480-2F57-3F46-B238-040144330396}" type="parTrans" cxnId="{D0DE9B08-CCC1-CB4C-9D48-36CF4EC26B2B}">
      <dgm:prSet/>
      <dgm:spPr/>
      <dgm:t>
        <a:bodyPr/>
        <a:lstStyle/>
        <a:p>
          <a:endParaRPr lang="en-GB"/>
        </a:p>
      </dgm:t>
    </dgm:pt>
    <dgm:pt modelId="{78CED5D4-252D-3A43-A8CC-207B1AC7E9E7}" type="sibTrans" cxnId="{D0DE9B08-CCC1-CB4C-9D48-36CF4EC26B2B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7CB9AAF5-A985-8F41-B42A-5A29626538C3}">
      <dgm:prSet/>
      <dgm:spPr>
        <a:solidFill>
          <a:srgbClr val="FF0000"/>
        </a:solidFill>
      </dgm:spPr>
      <dgm:t>
        <a:bodyPr/>
        <a:lstStyle/>
        <a:p>
          <a:r>
            <a:rPr lang="en-US" b="0" i="0" dirty="0"/>
            <a:t>module is created</a:t>
          </a:r>
          <a:endParaRPr lang="en-US" dirty="0"/>
        </a:p>
      </dgm:t>
    </dgm:pt>
    <dgm:pt modelId="{45395142-686F-404C-8225-9828A12623D3}" type="parTrans" cxnId="{9D2821A7-6C34-9447-8262-DF499E768379}">
      <dgm:prSet/>
      <dgm:spPr/>
      <dgm:t>
        <a:bodyPr/>
        <a:lstStyle/>
        <a:p>
          <a:endParaRPr lang="en-GB"/>
        </a:p>
      </dgm:t>
    </dgm:pt>
    <dgm:pt modelId="{4A7B8735-0DC6-5D40-823A-0E777BCE1D34}" type="sibTrans" cxnId="{9D2821A7-6C34-9447-8262-DF499E768379}">
      <dgm:prSet/>
      <dgm:spPr/>
      <dgm:t>
        <a:bodyPr/>
        <a:lstStyle/>
        <a:p>
          <a:endParaRPr lang="en-GB"/>
        </a:p>
      </dgm:t>
    </dgm:pt>
    <dgm:pt modelId="{70F9CF70-4028-504F-8150-D45786B3E53C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GB"/>
            <a:t>initialization information specified by the bytes in binary format</a:t>
          </a:r>
        </a:p>
      </dgm:t>
    </dgm:pt>
    <dgm:pt modelId="{C09B7A1A-4B93-8045-9B2F-E93F5E93B553}" type="parTrans" cxnId="{D262624A-2664-5B40-BBB7-5670BC5B3407}">
      <dgm:prSet/>
      <dgm:spPr/>
      <dgm:t>
        <a:bodyPr/>
        <a:lstStyle/>
        <a:p>
          <a:endParaRPr lang="en-GB"/>
        </a:p>
      </dgm:t>
    </dgm:pt>
    <dgm:pt modelId="{162A589F-1DC0-E74A-9A4E-1502972D1283}" type="sibTrans" cxnId="{D262624A-2664-5B40-BBB7-5670BC5B3407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1B9DF4F5-443D-A642-9A6A-14E30CB06458}" type="pres">
      <dgm:prSet presAssocID="{D89EA91B-DF9B-CF44-BDC4-481E8BFF3697}" presName="Name0" presStyleCnt="0">
        <dgm:presLayoutVars>
          <dgm:dir/>
          <dgm:resizeHandles val="exact"/>
        </dgm:presLayoutVars>
      </dgm:prSet>
      <dgm:spPr/>
    </dgm:pt>
    <dgm:pt modelId="{51C18F8B-552F-9447-822B-451C7028F5AC}" type="pres">
      <dgm:prSet presAssocID="{98E1D23F-1A70-BF45-A42E-14ACCCFF2DB2}" presName="node" presStyleLbl="node1" presStyleIdx="0" presStyleCnt="6">
        <dgm:presLayoutVars>
          <dgm:bulletEnabled val="1"/>
        </dgm:presLayoutVars>
      </dgm:prSet>
      <dgm:spPr/>
    </dgm:pt>
    <dgm:pt modelId="{1A163F23-5679-604A-A3D9-F0E6C507E8A4}" type="pres">
      <dgm:prSet presAssocID="{12014BD9-F0AF-EC4E-9212-1033A23A5FD1}" presName="sibTrans" presStyleLbl="sibTrans2D1" presStyleIdx="0" presStyleCnt="5"/>
      <dgm:spPr/>
    </dgm:pt>
    <dgm:pt modelId="{BFFC0EAC-B036-9E44-BF0A-1FB85A324630}" type="pres">
      <dgm:prSet presAssocID="{12014BD9-F0AF-EC4E-9212-1033A23A5FD1}" presName="connectorText" presStyleLbl="sibTrans2D1" presStyleIdx="0" presStyleCnt="5"/>
      <dgm:spPr/>
    </dgm:pt>
    <dgm:pt modelId="{0A3E7E81-4B73-B646-83BA-F1FB10BA57C1}" type="pres">
      <dgm:prSet presAssocID="{683FF9C5-9137-1E4C-ADDD-44C1F95C1926}" presName="node" presStyleLbl="node1" presStyleIdx="1" presStyleCnt="6">
        <dgm:presLayoutVars>
          <dgm:bulletEnabled val="1"/>
        </dgm:presLayoutVars>
      </dgm:prSet>
      <dgm:spPr/>
    </dgm:pt>
    <dgm:pt modelId="{C7F9C0B8-5B79-ED4B-88BA-4EDF7DC2C866}" type="pres">
      <dgm:prSet presAssocID="{C74E9B14-4CD5-D549-BF80-4F3E79202328}" presName="sibTrans" presStyleLbl="sibTrans2D1" presStyleIdx="1" presStyleCnt="5"/>
      <dgm:spPr/>
    </dgm:pt>
    <dgm:pt modelId="{1FF9A52A-33AA-474E-9153-A618FC183C84}" type="pres">
      <dgm:prSet presAssocID="{C74E9B14-4CD5-D549-BF80-4F3E79202328}" presName="connectorText" presStyleLbl="sibTrans2D1" presStyleIdx="1" presStyleCnt="5"/>
      <dgm:spPr/>
    </dgm:pt>
    <dgm:pt modelId="{314ED2F7-4492-C446-BCDB-6CE62D024AE5}" type="pres">
      <dgm:prSet presAssocID="{73D10CB7-A01B-5D44-928C-117B1A74C29C}" presName="node" presStyleLbl="node1" presStyleIdx="2" presStyleCnt="6">
        <dgm:presLayoutVars>
          <dgm:bulletEnabled val="1"/>
        </dgm:presLayoutVars>
      </dgm:prSet>
      <dgm:spPr/>
    </dgm:pt>
    <dgm:pt modelId="{453C6AFA-E4D3-6C44-B67E-4EEAB7D4F720}" type="pres">
      <dgm:prSet presAssocID="{2944EE00-C461-4249-9A56-34EACC07CADD}" presName="sibTrans" presStyleLbl="sibTrans2D1" presStyleIdx="2" presStyleCnt="5"/>
      <dgm:spPr/>
    </dgm:pt>
    <dgm:pt modelId="{E8271AEC-750B-224B-8D9E-397D64978A37}" type="pres">
      <dgm:prSet presAssocID="{2944EE00-C461-4249-9A56-34EACC07CADD}" presName="connectorText" presStyleLbl="sibTrans2D1" presStyleIdx="2" presStyleCnt="5"/>
      <dgm:spPr/>
    </dgm:pt>
    <dgm:pt modelId="{314CB67C-1E87-794A-9B92-95BD18DB1D38}" type="pres">
      <dgm:prSet presAssocID="{E795B0C2-4775-084C-BAB6-1E15EC99C31C}" presName="node" presStyleLbl="node1" presStyleIdx="3" presStyleCnt="6">
        <dgm:presLayoutVars>
          <dgm:bulletEnabled val="1"/>
        </dgm:presLayoutVars>
      </dgm:prSet>
      <dgm:spPr/>
    </dgm:pt>
    <dgm:pt modelId="{253816A8-D6C2-0349-945D-AF225D17D7A0}" type="pres">
      <dgm:prSet presAssocID="{78CED5D4-252D-3A43-A8CC-207B1AC7E9E7}" presName="sibTrans" presStyleLbl="sibTrans2D1" presStyleIdx="3" presStyleCnt="5"/>
      <dgm:spPr/>
    </dgm:pt>
    <dgm:pt modelId="{D10B0FD5-5DCA-554A-82BE-8E0FD0654B24}" type="pres">
      <dgm:prSet presAssocID="{78CED5D4-252D-3A43-A8CC-207B1AC7E9E7}" presName="connectorText" presStyleLbl="sibTrans2D1" presStyleIdx="3" presStyleCnt="5"/>
      <dgm:spPr/>
    </dgm:pt>
    <dgm:pt modelId="{54A5A414-F56E-2B4F-BD25-7B39E6DC82E2}" type="pres">
      <dgm:prSet presAssocID="{70F9CF70-4028-504F-8150-D45786B3E53C}" presName="node" presStyleLbl="node1" presStyleIdx="4" presStyleCnt="6">
        <dgm:presLayoutVars>
          <dgm:bulletEnabled val="1"/>
        </dgm:presLayoutVars>
      </dgm:prSet>
      <dgm:spPr/>
    </dgm:pt>
    <dgm:pt modelId="{73CDBD0A-AD70-F44B-9D1F-7AF4ADFF7C62}" type="pres">
      <dgm:prSet presAssocID="{162A589F-1DC0-E74A-9A4E-1502972D1283}" presName="sibTrans" presStyleLbl="sibTrans2D1" presStyleIdx="4" presStyleCnt="5"/>
      <dgm:spPr/>
    </dgm:pt>
    <dgm:pt modelId="{7980A0A7-A5B7-3B48-9AFC-D420593EEB6D}" type="pres">
      <dgm:prSet presAssocID="{162A589F-1DC0-E74A-9A4E-1502972D1283}" presName="connectorText" presStyleLbl="sibTrans2D1" presStyleIdx="4" presStyleCnt="5"/>
      <dgm:spPr/>
    </dgm:pt>
    <dgm:pt modelId="{AC3B18D3-09E2-A740-A3D2-91B43EF7094F}" type="pres">
      <dgm:prSet presAssocID="{7CB9AAF5-A985-8F41-B42A-5A29626538C3}" presName="node" presStyleLbl="node1" presStyleIdx="5" presStyleCnt="6">
        <dgm:presLayoutVars>
          <dgm:bulletEnabled val="1"/>
        </dgm:presLayoutVars>
      </dgm:prSet>
      <dgm:spPr/>
    </dgm:pt>
  </dgm:ptLst>
  <dgm:cxnLst>
    <dgm:cxn modelId="{D0DE9B08-CCC1-CB4C-9D48-36CF4EC26B2B}" srcId="{D89EA91B-DF9B-CF44-BDC4-481E8BFF3697}" destId="{E795B0C2-4775-084C-BAB6-1E15EC99C31C}" srcOrd="3" destOrd="0" parTransId="{356A3480-2F57-3F46-B238-040144330396}" sibTransId="{78CED5D4-252D-3A43-A8CC-207B1AC7E9E7}"/>
    <dgm:cxn modelId="{03647E22-E9BA-614C-BFD5-15C7A19E48F7}" type="presOf" srcId="{C74E9B14-4CD5-D549-BF80-4F3E79202328}" destId="{C7F9C0B8-5B79-ED4B-88BA-4EDF7DC2C866}" srcOrd="0" destOrd="0" presId="urn:microsoft.com/office/officeart/2005/8/layout/process1"/>
    <dgm:cxn modelId="{1994FE37-7842-B340-A8CD-97CE262704D8}" type="presOf" srcId="{7CB9AAF5-A985-8F41-B42A-5A29626538C3}" destId="{AC3B18D3-09E2-A740-A3D2-91B43EF7094F}" srcOrd="0" destOrd="0" presId="urn:microsoft.com/office/officeart/2005/8/layout/process1"/>
    <dgm:cxn modelId="{74618F48-D0BF-1B4C-B67B-148C30BD039E}" type="presOf" srcId="{162A589F-1DC0-E74A-9A4E-1502972D1283}" destId="{7980A0A7-A5B7-3B48-9AFC-D420593EEB6D}" srcOrd="1" destOrd="0" presId="urn:microsoft.com/office/officeart/2005/8/layout/process1"/>
    <dgm:cxn modelId="{D262624A-2664-5B40-BBB7-5670BC5B3407}" srcId="{D89EA91B-DF9B-CF44-BDC4-481E8BFF3697}" destId="{70F9CF70-4028-504F-8150-D45786B3E53C}" srcOrd="4" destOrd="0" parTransId="{C09B7A1A-4B93-8045-9B2F-E93F5E93B553}" sibTransId="{162A589F-1DC0-E74A-9A4E-1502972D1283}"/>
    <dgm:cxn modelId="{EA7A3451-C89C-BF4C-AC95-6B2E658B5312}" srcId="{D89EA91B-DF9B-CF44-BDC4-481E8BFF3697}" destId="{683FF9C5-9137-1E4C-ADDD-44C1F95C1926}" srcOrd="1" destOrd="0" parTransId="{B4531996-B719-2643-B368-1F1800655065}" sibTransId="{C74E9B14-4CD5-D549-BF80-4F3E79202328}"/>
    <dgm:cxn modelId="{FA5E2753-D315-A542-9606-29D6574B70E6}" type="presOf" srcId="{E795B0C2-4775-084C-BAB6-1E15EC99C31C}" destId="{314CB67C-1E87-794A-9B92-95BD18DB1D38}" srcOrd="0" destOrd="0" presId="urn:microsoft.com/office/officeart/2005/8/layout/process1"/>
    <dgm:cxn modelId="{3004BB53-13E2-8C47-A84E-5F81E5E59FA4}" type="presOf" srcId="{70F9CF70-4028-504F-8150-D45786B3E53C}" destId="{54A5A414-F56E-2B4F-BD25-7B39E6DC82E2}" srcOrd="0" destOrd="0" presId="urn:microsoft.com/office/officeart/2005/8/layout/process1"/>
    <dgm:cxn modelId="{2DD98861-0721-6846-954C-AC2E20DB7379}" type="presOf" srcId="{162A589F-1DC0-E74A-9A4E-1502972D1283}" destId="{73CDBD0A-AD70-F44B-9D1F-7AF4ADFF7C62}" srcOrd="0" destOrd="0" presId="urn:microsoft.com/office/officeart/2005/8/layout/process1"/>
    <dgm:cxn modelId="{07093565-844B-F84C-8B4E-B38C33954AAE}" type="presOf" srcId="{73D10CB7-A01B-5D44-928C-117B1A74C29C}" destId="{314ED2F7-4492-C446-BCDB-6CE62D024AE5}" srcOrd="0" destOrd="0" presId="urn:microsoft.com/office/officeart/2005/8/layout/process1"/>
    <dgm:cxn modelId="{6087C770-C033-0144-BB0A-764088060C63}" type="presOf" srcId="{12014BD9-F0AF-EC4E-9212-1033A23A5FD1}" destId="{1A163F23-5679-604A-A3D9-F0E6C507E8A4}" srcOrd="0" destOrd="0" presId="urn:microsoft.com/office/officeart/2005/8/layout/process1"/>
    <dgm:cxn modelId="{95CC107B-EEE5-E241-A093-223C79E41258}" type="presOf" srcId="{683FF9C5-9137-1E4C-ADDD-44C1F95C1926}" destId="{0A3E7E81-4B73-B646-83BA-F1FB10BA57C1}" srcOrd="0" destOrd="0" presId="urn:microsoft.com/office/officeart/2005/8/layout/process1"/>
    <dgm:cxn modelId="{A707E884-4623-1A44-B6D3-774D86F3F8F0}" type="presOf" srcId="{78CED5D4-252D-3A43-A8CC-207B1AC7E9E7}" destId="{D10B0FD5-5DCA-554A-82BE-8E0FD0654B24}" srcOrd="1" destOrd="0" presId="urn:microsoft.com/office/officeart/2005/8/layout/process1"/>
    <dgm:cxn modelId="{3CD84D89-E0CB-834E-8A2E-508F3B3A03C1}" srcId="{D89EA91B-DF9B-CF44-BDC4-481E8BFF3697}" destId="{73D10CB7-A01B-5D44-928C-117B1A74C29C}" srcOrd="2" destOrd="0" parTransId="{8F3D8AB2-EF3F-364E-B326-BAE8E9CEBFD9}" sibTransId="{2944EE00-C461-4249-9A56-34EACC07CADD}"/>
    <dgm:cxn modelId="{71AEA88B-D50E-A84F-A53D-4548129F4733}" type="presOf" srcId="{2944EE00-C461-4249-9A56-34EACC07CADD}" destId="{E8271AEC-750B-224B-8D9E-397D64978A37}" srcOrd="1" destOrd="0" presId="urn:microsoft.com/office/officeart/2005/8/layout/process1"/>
    <dgm:cxn modelId="{04B21D9C-0D85-874D-A65C-029BABAEA1DE}" type="presOf" srcId="{12014BD9-F0AF-EC4E-9212-1033A23A5FD1}" destId="{BFFC0EAC-B036-9E44-BF0A-1FB85A324630}" srcOrd="1" destOrd="0" presId="urn:microsoft.com/office/officeart/2005/8/layout/process1"/>
    <dgm:cxn modelId="{9D2821A7-6C34-9447-8262-DF499E768379}" srcId="{D89EA91B-DF9B-CF44-BDC4-481E8BFF3697}" destId="{7CB9AAF5-A985-8F41-B42A-5A29626538C3}" srcOrd="5" destOrd="0" parTransId="{45395142-686F-404C-8225-9828A12623D3}" sibTransId="{4A7B8735-0DC6-5D40-823A-0E777BCE1D34}"/>
    <dgm:cxn modelId="{9F46F7AC-3E88-C34B-923C-3556BDBC7B5B}" type="presOf" srcId="{98E1D23F-1A70-BF45-A42E-14ACCCFF2DB2}" destId="{51C18F8B-552F-9447-822B-451C7028F5AC}" srcOrd="0" destOrd="0" presId="urn:microsoft.com/office/officeart/2005/8/layout/process1"/>
    <dgm:cxn modelId="{B1AF9DBD-DC1D-C04A-B167-615464E14646}" type="presOf" srcId="{78CED5D4-252D-3A43-A8CC-207B1AC7E9E7}" destId="{253816A8-D6C2-0349-945D-AF225D17D7A0}" srcOrd="0" destOrd="0" presId="urn:microsoft.com/office/officeart/2005/8/layout/process1"/>
    <dgm:cxn modelId="{AB8EECD5-B911-D74A-956B-00F91F1AAB55}" srcId="{D89EA91B-DF9B-CF44-BDC4-481E8BFF3697}" destId="{98E1D23F-1A70-BF45-A42E-14ACCCFF2DB2}" srcOrd="0" destOrd="0" parTransId="{1B9186C6-135B-764E-945D-808B45E420C6}" sibTransId="{12014BD9-F0AF-EC4E-9212-1033A23A5FD1}"/>
    <dgm:cxn modelId="{F44EA9E9-1EA0-3642-BA68-26BC8329C996}" type="presOf" srcId="{C74E9B14-4CD5-D549-BF80-4F3E79202328}" destId="{1FF9A52A-33AA-474E-9153-A618FC183C84}" srcOrd="1" destOrd="0" presId="urn:microsoft.com/office/officeart/2005/8/layout/process1"/>
    <dgm:cxn modelId="{E12FC5ED-C0EA-424F-8570-8769B5049B12}" type="presOf" srcId="{2944EE00-C461-4249-9A56-34EACC07CADD}" destId="{453C6AFA-E4D3-6C44-B67E-4EEAB7D4F720}" srcOrd="0" destOrd="0" presId="urn:microsoft.com/office/officeart/2005/8/layout/process1"/>
    <dgm:cxn modelId="{78BCDFF1-8756-DA44-9464-E5874FA5D049}" type="presOf" srcId="{D89EA91B-DF9B-CF44-BDC4-481E8BFF3697}" destId="{1B9DF4F5-443D-A642-9A6A-14E30CB06458}" srcOrd="0" destOrd="0" presId="urn:microsoft.com/office/officeart/2005/8/layout/process1"/>
    <dgm:cxn modelId="{400D0388-4528-AD43-B2C7-741164AF840E}" type="presParOf" srcId="{1B9DF4F5-443D-A642-9A6A-14E30CB06458}" destId="{51C18F8B-552F-9447-822B-451C7028F5AC}" srcOrd="0" destOrd="0" presId="urn:microsoft.com/office/officeart/2005/8/layout/process1"/>
    <dgm:cxn modelId="{24A9229B-C622-2241-97E8-A10C9075B756}" type="presParOf" srcId="{1B9DF4F5-443D-A642-9A6A-14E30CB06458}" destId="{1A163F23-5679-604A-A3D9-F0E6C507E8A4}" srcOrd="1" destOrd="0" presId="urn:microsoft.com/office/officeart/2005/8/layout/process1"/>
    <dgm:cxn modelId="{44F3E196-414F-0349-8DAC-110805005487}" type="presParOf" srcId="{1A163F23-5679-604A-A3D9-F0E6C507E8A4}" destId="{BFFC0EAC-B036-9E44-BF0A-1FB85A324630}" srcOrd="0" destOrd="0" presId="urn:microsoft.com/office/officeart/2005/8/layout/process1"/>
    <dgm:cxn modelId="{771877CD-6A24-A445-8F46-9D77DA83C5FA}" type="presParOf" srcId="{1B9DF4F5-443D-A642-9A6A-14E30CB06458}" destId="{0A3E7E81-4B73-B646-83BA-F1FB10BA57C1}" srcOrd="2" destOrd="0" presId="urn:microsoft.com/office/officeart/2005/8/layout/process1"/>
    <dgm:cxn modelId="{6869B158-ADEC-6545-9639-56D128ED2EB1}" type="presParOf" srcId="{1B9DF4F5-443D-A642-9A6A-14E30CB06458}" destId="{C7F9C0B8-5B79-ED4B-88BA-4EDF7DC2C866}" srcOrd="3" destOrd="0" presId="urn:microsoft.com/office/officeart/2005/8/layout/process1"/>
    <dgm:cxn modelId="{869A8960-5C25-B949-A0F5-30E6A66A79C1}" type="presParOf" srcId="{C7F9C0B8-5B79-ED4B-88BA-4EDF7DC2C866}" destId="{1FF9A52A-33AA-474E-9153-A618FC183C84}" srcOrd="0" destOrd="0" presId="urn:microsoft.com/office/officeart/2005/8/layout/process1"/>
    <dgm:cxn modelId="{40226BA3-CD11-1848-9BE1-33B6217E65BB}" type="presParOf" srcId="{1B9DF4F5-443D-A642-9A6A-14E30CB06458}" destId="{314ED2F7-4492-C446-BCDB-6CE62D024AE5}" srcOrd="4" destOrd="0" presId="urn:microsoft.com/office/officeart/2005/8/layout/process1"/>
    <dgm:cxn modelId="{E9F86D42-5BAB-6E46-8685-EB5105B060DE}" type="presParOf" srcId="{1B9DF4F5-443D-A642-9A6A-14E30CB06458}" destId="{453C6AFA-E4D3-6C44-B67E-4EEAB7D4F720}" srcOrd="5" destOrd="0" presId="urn:microsoft.com/office/officeart/2005/8/layout/process1"/>
    <dgm:cxn modelId="{728B1C2F-6362-5B44-A1EC-CCABEA1BA827}" type="presParOf" srcId="{453C6AFA-E4D3-6C44-B67E-4EEAB7D4F720}" destId="{E8271AEC-750B-224B-8D9E-397D64978A37}" srcOrd="0" destOrd="0" presId="urn:microsoft.com/office/officeart/2005/8/layout/process1"/>
    <dgm:cxn modelId="{D8C43A0C-5EF7-7840-8864-9F79D534328D}" type="presParOf" srcId="{1B9DF4F5-443D-A642-9A6A-14E30CB06458}" destId="{314CB67C-1E87-794A-9B92-95BD18DB1D38}" srcOrd="6" destOrd="0" presId="urn:microsoft.com/office/officeart/2005/8/layout/process1"/>
    <dgm:cxn modelId="{10B785E2-B35F-F744-8D08-D40FD57B13FC}" type="presParOf" srcId="{1B9DF4F5-443D-A642-9A6A-14E30CB06458}" destId="{253816A8-D6C2-0349-945D-AF225D17D7A0}" srcOrd="7" destOrd="0" presId="urn:microsoft.com/office/officeart/2005/8/layout/process1"/>
    <dgm:cxn modelId="{86022C7C-21B3-1C44-B5B5-E657ECA32552}" type="presParOf" srcId="{253816A8-D6C2-0349-945D-AF225D17D7A0}" destId="{D10B0FD5-5DCA-554A-82BE-8E0FD0654B24}" srcOrd="0" destOrd="0" presId="urn:microsoft.com/office/officeart/2005/8/layout/process1"/>
    <dgm:cxn modelId="{6534C62F-DFBA-C54E-8FA9-91D85A0B1D45}" type="presParOf" srcId="{1B9DF4F5-443D-A642-9A6A-14E30CB06458}" destId="{54A5A414-F56E-2B4F-BD25-7B39E6DC82E2}" srcOrd="8" destOrd="0" presId="urn:microsoft.com/office/officeart/2005/8/layout/process1"/>
    <dgm:cxn modelId="{A2D2E39D-6544-A549-B122-9EA00B1BF63E}" type="presParOf" srcId="{1B9DF4F5-443D-A642-9A6A-14E30CB06458}" destId="{73CDBD0A-AD70-F44B-9D1F-7AF4ADFF7C62}" srcOrd="9" destOrd="0" presId="urn:microsoft.com/office/officeart/2005/8/layout/process1"/>
    <dgm:cxn modelId="{20796F4F-A7E8-8040-99F9-43BAC18554EB}" type="presParOf" srcId="{73CDBD0A-AD70-F44B-9D1F-7AF4ADFF7C62}" destId="{7980A0A7-A5B7-3B48-9AFC-D420593EEB6D}" srcOrd="0" destOrd="0" presId="urn:microsoft.com/office/officeart/2005/8/layout/process1"/>
    <dgm:cxn modelId="{4CB9DE81-970B-D148-9283-DF7CB5E7F6B2}" type="presParOf" srcId="{1B9DF4F5-443D-A642-9A6A-14E30CB06458}" destId="{AC3B18D3-09E2-A740-A3D2-91B43EF7094F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9EA91B-DF9B-CF44-BDC4-481E8BFF3697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98E1D23F-1A70-BF45-A42E-14ACCCFF2DB2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Parse the Bin</a:t>
          </a:r>
        </a:p>
      </dgm:t>
    </dgm:pt>
    <dgm:pt modelId="{1B9186C6-135B-764E-945D-808B45E420C6}" type="parTrans" cxnId="{AB8EECD5-B911-D74A-956B-00F91F1AAB55}">
      <dgm:prSet/>
      <dgm:spPr/>
      <dgm:t>
        <a:bodyPr/>
        <a:lstStyle/>
        <a:p>
          <a:endParaRPr lang="en-GB"/>
        </a:p>
      </dgm:t>
    </dgm:pt>
    <dgm:pt modelId="{12014BD9-F0AF-EC4E-9212-1033A23A5FD1}" type="sibTrans" cxnId="{AB8EECD5-B911-D74A-956B-00F91F1AAB55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683FF9C5-9137-1E4C-ADDD-44C1F95C1926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Load needed info</a:t>
          </a:r>
        </a:p>
      </dgm:t>
    </dgm:pt>
    <dgm:pt modelId="{B4531996-B719-2643-B368-1F1800655065}" type="parTrans" cxnId="{EA7A3451-C89C-BF4C-AC95-6B2E658B5312}">
      <dgm:prSet/>
      <dgm:spPr/>
      <dgm:t>
        <a:bodyPr/>
        <a:lstStyle/>
        <a:p>
          <a:endParaRPr lang="en-GB"/>
        </a:p>
      </dgm:t>
    </dgm:pt>
    <dgm:pt modelId="{C74E9B14-4CD5-D549-BF80-4F3E79202328}" type="sibTrans" cxnId="{EA7A3451-C89C-BF4C-AC95-6B2E658B5312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73D10CB7-A01B-5D44-928C-117B1A74C29C}">
      <dgm:prSet phldrT="[Text]"/>
      <dgm:spPr>
        <a:solidFill>
          <a:srgbClr val="FF0000"/>
        </a:solidFill>
      </dgm:spPr>
      <dgm:t>
        <a:bodyPr/>
        <a:lstStyle/>
        <a:p>
          <a:r>
            <a:rPr lang="en-US" b="0" i="0" dirty="0"/>
            <a:t>translates the </a:t>
          </a:r>
          <a:r>
            <a:rPr lang="en-US" b="0" i="0" dirty="0" err="1"/>
            <a:t>WebAssembly</a:t>
          </a:r>
          <a:r>
            <a:rPr lang="en-US" b="0" i="0" dirty="0"/>
            <a:t> instructions</a:t>
          </a:r>
          <a:endParaRPr lang="en-GB" dirty="0"/>
        </a:p>
      </dgm:t>
    </dgm:pt>
    <dgm:pt modelId="{8F3D8AB2-EF3F-364E-B326-BAE8E9CEBFD9}" type="parTrans" cxnId="{3CD84D89-E0CB-834E-8A2E-508F3B3A03C1}">
      <dgm:prSet/>
      <dgm:spPr/>
      <dgm:t>
        <a:bodyPr/>
        <a:lstStyle/>
        <a:p>
          <a:endParaRPr lang="en-GB"/>
        </a:p>
      </dgm:t>
    </dgm:pt>
    <dgm:pt modelId="{2944EE00-C461-4249-9A56-34EACC07CADD}" type="sibTrans" cxnId="{3CD84D89-E0CB-834E-8A2E-508F3B3A03C1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E795B0C2-4775-084C-BAB6-1E15EC99C31C}">
      <dgm:prSet/>
      <dgm:spPr>
        <a:solidFill>
          <a:srgbClr val="FF0000"/>
        </a:solidFill>
      </dgm:spPr>
      <dgm:t>
        <a:bodyPr/>
        <a:lstStyle/>
        <a:p>
          <a:r>
            <a:rPr lang="en-US" b="0" i="0" dirty="0"/>
            <a:t>intermediate bytecode</a:t>
          </a:r>
          <a:endParaRPr lang="en-GB" dirty="0"/>
        </a:p>
      </dgm:t>
    </dgm:pt>
    <dgm:pt modelId="{356A3480-2F57-3F46-B238-040144330396}" type="parTrans" cxnId="{D0DE9B08-CCC1-CB4C-9D48-36CF4EC26B2B}">
      <dgm:prSet/>
      <dgm:spPr/>
      <dgm:t>
        <a:bodyPr/>
        <a:lstStyle/>
        <a:p>
          <a:endParaRPr lang="en-GB"/>
        </a:p>
      </dgm:t>
    </dgm:pt>
    <dgm:pt modelId="{78CED5D4-252D-3A43-A8CC-207B1AC7E9E7}" type="sibTrans" cxnId="{D0DE9B08-CCC1-CB4C-9D48-36CF4EC26B2B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70F9CF70-4028-504F-8150-D45786B3E53C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Execute</a:t>
          </a:r>
        </a:p>
      </dgm:t>
    </dgm:pt>
    <dgm:pt modelId="{C09B7A1A-4B93-8045-9B2F-E93F5E93B553}" type="parTrans" cxnId="{D262624A-2664-5B40-BBB7-5670BC5B3407}">
      <dgm:prSet/>
      <dgm:spPr/>
      <dgm:t>
        <a:bodyPr/>
        <a:lstStyle/>
        <a:p>
          <a:endParaRPr lang="en-GB"/>
        </a:p>
      </dgm:t>
    </dgm:pt>
    <dgm:pt modelId="{162A589F-1DC0-E74A-9A4E-1502972D1283}" type="sibTrans" cxnId="{D262624A-2664-5B40-BBB7-5670BC5B3407}">
      <dgm:prSet/>
      <dgm:spPr/>
      <dgm:t>
        <a:bodyPr/>
        <a:lstStyle/>
        <a:p>
          <a:endParaRPr lang="en-GB"/>
        </a:p>
      </dgm:t>
    </dgm:pt>
    <dgm:pt modelId="{1B9DF4F5-443D-A642-9A6A-14E30CB06458}" type="pres">
      <dgm:prSet presAssocID="{D89EA91B-DF9B-CF44-BDC4-481E8BFF3697}" presName="Name0" presStyleCnt="0">
        <dgm:presLayoutVars>
          <dgm:dir/>
          <dgm:resizeHandles val="exact"/>
        </dgm:presLayoutVars>
      </dgm:prSet>
      <dgm:spPr/>
    </dgm:pt>
    <dgm:pt modelId="{51C18F8B-552F-9447-822B-451C7028F5AC}" type="pres">
      <dgm:prSet presAssocID="{98E1D23F-1A70-BF45-A42E-14ACCCFF2DB2}" presName="node" presStyleLbl="node1" presStyleIdx="0" presStyleCnt="5">
        <dgm:presLayoutVars>
          <dgm:bulletEnabled val="1"/>
        </dgm:presLayoutVars>
      </dgm:prSet>
      <dgm:spPr/>
    </dgm:pt>
    <dgm:pt modelId="{1A163F23-5679-604A-A3D9-F0E6C507E8A4}" type="pres">
      <dgm:prSet presAssocID="{12014BD9-F0AF-EC4E-9212-1033A23A5FD1}" presName="sibTrans" presStyleLbl="sibTrans2D1" presStyleIdx="0" presStyleCnt="4"/>
      <dgm:spPr/>
    </dgm:pt>
    <dgm:pt modelId="{BFFC0EAC-B036-9E44-BF0A-1FB85A324630}" type="pres">
      <dgm:prSet presAssocID="{12014BD9-F0AF-EC4E-9212-1033A23A5FD1}" presName="connectorText" presStyleLbl="sibTrans2D1" presStyleIdx="0" presStyleCnt="4"/>
      <dgm:spPr/>
    </dgm:pt>
    <dgm:pt modelId="{0A3E7E81-4B73-B646-83BA-F1FB10BA57C1}" type="pres">
      <dgm:prSet presAssocID="{683FF9C5-9137-1E4C-ADDD-44C1F95C1926}" presName="node" presStyleLbl="node1" presStyleIdx="1" presStyleCnt="5">
        <dgm:presLayoutVars>
          <dgm:bulletEnabled val="1"/>
        </dgm:presLayoutVars>
      </dgm:prSet>
      <dgm:spPr/>
    </dgm:pt>
    <dgm:pt modelId="{C7F9C0B8-5B79-ED4B-88BA-4EDF7DC2C866}" type="pres">
      <dgm:prSet presAssocID="{C74E9B14-4CD5-D549-BF80-4F3E79202328}" presName="sibTrans" presStyleLbl="sibTrans2D1" presStyleIdx="1" presStyleCnt="4"/>
      <dgm:spPr/>
    </dgm:pt>
    <dgm:pt modelId="{1FF9A52A-33AA-474E-9153-A618FC183C84}" type="pres">
      <dgm:prSet presAssocID="{C74E9B14-4CD5-D549-BF80-4F3E79202328}" presName="connectorText" presStyleLbl="sibTrans2D1" presStyleIdx="1" presStyleCnt="4"/>
      <dgm:spPr/>
    </dgm:pt>
    <dgm:pt modelId="{314ED2F7-4492-C446-BCDB-6CE62D024AE5}" type="pres">
      <dgm:prSet presAssocID="{73D10CB7-A01B-5D44-928C-117B1A74C29C}" presName="node" presStyleLbl="node1" presStyleIdx="2" presStyleCnt="5">
        <dgm:presLayoutVars>
          <dgm:bulletEnabled val="1"/>
        </dgm:presLayoutVars>
      </dgm:prSet>
      <dgm:spPr/>
    </dgm:pt>
    <dgm:pt modelId="{453C6AFA-E4D3-6C44-B67E-4EEAB7D4F720}" type="pres">
      <dgm:prSet presAssocID="{2944EE00-C461-4249-9A56-34EACC07CADD}" presName="sibTrans" presStyleLbl="sibTrans2D1" presStyleIdx="2" presStyleCnt="4"/>
      <dgm:spPr/>
    </dgm:pt>
    <dgm:pt modelId="{E8271AEC-750B-224B-8D9E-397D64978A37}" type="pres">
      <dgm:prSet presAssocID="{2944EE00-C461-4249-9A56-34EACC07CADD}" presName="connectorText" presStyleLbl="sibTrans2D1" presStyleIdx="2" presStyleCnt="4"/>
      <dgm:spPr/>
    </dgm:pt>
    <dgm:pt modelId="{314CB67C-1E87-794A-9B92-95BD18DB1D38}" type="pres">
      <dgm:prSet presAssocID="{E795B0C2-4775-084C-BAB6-1E15EC99C31C}" presName="node" presStyleLbl="node1" presStyleIdx="3" presStyleCnt="5">
        <dgm:presLayoutVars>
          <dgm:bulletEnabled val="1"/>
        </dgm:presLayoutVars>
      </dgm:prSet>
      <dgm:spPr/>
    </dgm:pt>
    <dgm:pt modelId="{253816A8-D6C2-0349-945D-AF225D17D7A0}" type="pres">
      <dgm:prSet presAssocID="{78CED5D4-252D-3A43-A8CC-207B1AC7E9E7}" presName="sibTrans" presStyleLbl="sibTrans2D1" presStyleIdx="3" presStyleCnt="4"/>
      <dgm:spPr/>
    </dgm:pt>
    <dgm:pt modelId="{D10B0FD5-5DCA-554A-82BE-8E0FD0654B24}" type="pres">
      <dgm:prSet presAssocID="{78CED5D4-252D-3A43-A8CC-207B1AC7E9E7}" presName="connectorText" presStyleLbl="sibTrans2D1" presStyleIdx="3" presStyleCnt="4"/>
      <dgm:spPr/>
    </dgm:pt>
    <dgm:pt modelId="{54A5A414-F56E-2B4F-BD25-7B39E6DC82E2}" type="pres">
      <dgm:prSet presAssocID="{70F9CF70-4028-504F-8150-D45786B3E53C}" presName="node" presStyleLbl="node1" presStyleIdx="4" presStyleCnt="5">
        <dgm:presLayoutVars>
          <dgm:bulletEnabled val="1"/>
        </dgm:presLayoutVars>
      </dgm:prSet>
      <dgm:spPr/>
    </dgm:pt>
  </dgm:ptLst>
  <dgm:cxnLst>
    <dgm:cxn modelId="{D0DE9B08-CCC1-CB4C-9D48-36CF4EC26B2B}" srcId="{D89EA91B-DF9B-CF44-BDC4-481E8BFF3697}" destId="{E795B0C2-4775-084C-BAB6-1E15EC99C31C}" srcOrd="3" destOrd="0" parTransId="{356A3480-2F57-3F46-B238-040144330396}" sibTransId="{78CED5D4-252D-3A43-A8CC-207B1AC7E9E7}"/>
    <dgm:cxn modelId="{03647E22-E9BA-614C-BFD5-15C7A19E48F7}" type="presOf" srcId="{C74E9B14-4CD5-D549-BF80-4F3E79202328}" destId="{C7F9C0B8-5B79-ED4B-88BA-4EDF7DC2C866}" srcOrd="0" destOrd="0" presId="urn:microsoft.com/office/officeart/2005/8/layout/process1"/>
    <dgm:cxn modelId="{D262624A-2664-5B40-BBB7-5670BC5B3407}" srcId="{D89EA91B-DF9B-CF44-BDC4-481E8BFF3697}" destId="{70F9CF70-4028-504F-8150-D45786B3E53C}" srcOrd="4" destOrd="0" parTransId="{C09B7A1A-4B93-8045-9B2F-E93F5E93B553}" sibTransId="{162A589F-1DC0-E74A-9A4E-1502972D1283}"/>
    <dgm:cxn modelId="{EA7A3451-C89C-BF4C-AC95-6B2E658B5312}" srcId="{D89EA91B-DF9B-CF44-BDC4-481E8BFF3697}" destId="{683FF9C5-9137-1E4C-ADDD-44C1F95C1926}" srcOrd="1" destOrd="0" parTransId="{B4531996-B719-2643-B368-1F1800655065}" sibTransId="{C74E9B14-4CD5-D549-BF80-4F3E79202328}"/>
    <dgm:cxn modelId="{FA5E2753-D315-A542-9606-29D6574B70E6}" type="presOf" srcId="{E795B0C2-4775-084C-BAB6-1E15EC99C31C}" destId="{314CB67C-1E87-794A-9B92-95BD18DB1D38}" srcOrd="0" destOrd="0" presId="urn:microsoft.com/office/officeart/2005/8/layout/process1"/>
    <dgm:cxn modelId="{3004BB53-13E2-8C47-A84E-5F81E5E59FA4}" type="presOf" srcId="{70F9CF70-4028-504F-8150-D45786B3E53C}" destId="{54A5A414-F56E-2B4F-BD25-7B39E6DC82E2}" srcOrd="0" destOrd="0" presId="urn:microsoft.com/office/officeart/2005/8/layout/process1"/>
    <dgm:cxn modelId="{07093565-844B-F84C-8B4E-B38C33954AAE}" type="presOf" srcId="{73D10CB7-A01B-5D44-928C-117B1A74C29C}" destId="{314ED2F7-4492-C446-BCDB-6CE62D024AE5}" srcOrd="0" destOrd="0" presId="urn:microsoft.com/office/officeart/2005/8/layout/process1"/>
    <dgm:cxn modelId="{6087C770-C033-0144-BB0A-764088060C63}" type="presOf" srcId="{12014BD9-F0AF-EC4E-9212-1033A23A5FD1}" destId="{1A163F23-5679-604A-A3D9-F0E6C507E8A4}" srcOrd="0" destOrd="0" presId="urn:microsoft.com/office/officeart/2005/8/layout/process1"/>
    <dgm:cxn modelId="{95CC107B-EEE5-E241-A093-223C79E41258}" type="presOf" srcId="{683FF9C5-9137-1E4C-ADDD-44C1F95C1926}" destId="{0A3E7E81-4B73-B646-83BA-F1FB10BA57C1}" srcOrd="0" destOrd="0" presId="urn:microsoft.com/office/officeart/2005/8/layout/process1"/>
    <dgm:cxn modelId="{A707E884-4623-1A44-B6D3-774D86F3F8F0}" type="presOf" srcId="{78CED5D4-252D-3A43-A8CC-207B1AC7E9E7}" destId="{D10B0FD5-5DCA-554A-82BE-8E0FD0654B24}" srcOrd="1" destOrd="0" presId="urn:microsoft.com/office/officeart/2005/8/layout/process1"/>
    <dgm:cxn modelId="{3CD84D89-E0CB-834E-8A2E-508F3B3A03C1}" srcId="{D89EA91B-DF9B-CF44-BDC4-481E8BFF3697}" destId="{73D10CB7-A01B-5D44-928C-117B1A74C29C}" srcOrd="2" destOrd="0" parTransId="{8F3D8AB2-EF3F-364E-B326-BAE8E9CEBFD9}" sibTransId="{2944EE00-C461-4249-9A56-34EACC07CADD}"/>
    <dgm:cxn modelId="{71AEA88B-D50E-A84F-A53D-4548129F4733}" type="presOf" srcId="{2944EE00-C461-4249-9A56-34EACC07CADD}" destId="{E8271AEC-750B-224B-8D9E-397D64978A37}" srcOrd="1" destOrd="0" presId="urn:microsoft.com/office/officeart/2005/8/layout/process1"/>
    <dgm:cxn modelId="{04B21D9C-0D85-874D-A65C-029BABAEA1DE}" type="presOf" srcId="{12014BD9-F0AF-EC4E-9212-1033A23A5FD1}" destId="{BFFC0EAC-B036-9E44-BF0A-1FB85A324630}" srcOrd="1" destOrd="0" presId="urn:microsoft.com/office/officeart/2005/8/layout/process1"/>
    <dgm:cxn modelId="{9F46F7AC-3E88-C34B-923C-3556BDBC7B5B}" type="presOf" srcId="{98E1D23F-1A70-BF45-A42E-14ACCCFF2DB2}" destId="{51C18F8B-552F-9447-822B-451C7028F5AC}" srcOrd="0" destOrd="0" presId="urn:microsoft.com/office/officeart/2005/8/layout/process1"/>
    <dgm:cxn modelId="{B1AF9DBD-DC1D-C04A-B167-615464E14646}" type="presOf" srcId="{78CED5D4-252D-3A43-A8CC-207B1AC7E9E7}" destId="{253816A8-D6C2-0349-945D-AF225D17D7A0}" srcOrd="0" destOrd="0" presId="urn:microsoft.com/office/officeart/2005/8/layout/process1"/>
    <dgm:cxn modelId="{AB8EECD5-B911-D74A-956B-00F91F1AAB55}" srcId="{D89EA91B-DF9B-CF44-BDC4-481E8BFF3697}" destId="{98E1D23F-1A70-BF45-A42E-14ACCCFF2DB2}" srcOrd="0" destOrd="0" parTransId="{1B9186C6-135B-764E-945D-808B45E420C6}" sibTransId="{12014BD9-F0AF-EC4E-9212-1033A23A5FD1}"/>
    <dgm:cxn modelId="{F44EA9E9-1EA0-3642-BA68-26BC8329C996}" type="presOf" srcId="{C74E9B14-4CD5-D549-BF80-4F3E79202328}" destId="{1FF9A52A-33AA-474E-9153-A618FC183C84}" srcOrd="1" destOrd="0" presId="urn:microsoft.com/office/officeart/2005/8/layout/process1"/>
    <dgm:cxn modelId="{E12FC5ED-C0EA-424F-8570-8769B5049B12}" type="presOf" srcId="{2944EE00-C461-4249-9A56-34EACC07CADD}" destId="{453C6AFA-E4D3-6C44-B67E-4EEAB7D4F720}" srcOrd="0" destOrd="0" presId="urn:microsoft.com/office/officeart/2005/8/layout/process1"/>
    <dgm:cxn modelId="{78BCDFF1-8756-DA44-9464-E5874FA5D049}" type="presOf" srcId="{D89EA91B-DF9B-CF44-BDC4-481E8BFF3697}" destId="{1B9DF4F5-443D-A642-9A6A-14E30CB06458}" srcOrd="0" destOrd="0" presId="urn:microsoft.com/office/officeart/2005/8/layout/process1"/>
    <dgm:cxn modelId="{400D0388-4528-AD43-B2C7-741164AF840E}" type="presParOf" srcId="{1B9DF4F5-443D-A642-9A6A-14E30CB06458}" destId="{51C18F8B-552F-9447-822B-451C7028F5AC}" srcOrd="0" destOrd="0" presId="urn:microsoft.com/office/officeart/2005/8/layout/process1"/>
    <dgm:cxn modelId="{24A9229B-C622-2241-97E8-A10C9075B756}" type="presParOf" srcId="{1B9DF4F5-443D-A642-9A6A-14E30CB06458}" destId="{1A163F23-5679-604A-A3D9-F0E6C507E8A4}" srcOrd="1" destOrd="0" presId="urn:microsoft.com/office/officeart/2005/8/layout/process1"/>
    <dgm:cxn modelId="{44F3E196-414F-0349-8DAC-110805005487}" type="presParOf" srcId="{1A163F23-5679-604A-A3D9-F0E6C507E8A4}" destId="{BFFC0EAC-B036-9E44-BF0A-1FB85A324630}" srcOrd="0" destOrd="0" presId="urn:microsoft.com/office/officeart/2005/8/layout/process1"/>
    <dgm:cxn modelId="{771877CD-6A24-A445-8F46-9D77DA83C5FA}" type="presParOf" srcId="{1B9DF4F5-443D-A642-9A6A-14E30CB06458}" destId="{0A3E7E81-4B73-B646-83BA-F1FB10BA57C1}" srcOrd="2" destOrd="0" presId="urn:microsoft.com/office/officeart/2005/8/layout/process1"/>
    <dgm:cxn modelId="{6869B158-ADEC-6545-9639-56D128ED2EB1}" type="presParOf" srcId="{1B9DF4F5-443D-A642-9A6A-14E30CB06458}" destId="{C7F9C0B8-5B79-ED4B-88BA-4EDF7DC2C866}" srcOrd="3" destOrd="0" presId="urn:microsoft.com/office/officeart/2005/8/layout/process1"/>
    <dgm:cxn modelId="{869A8960-5C25-B949-A0F5-30E6A66A79C1}" type="presParOf" srcId="{C7F9C0B8-5B79-ED4B-88BA-4EDF7DC2C866}" destId="{1FF9A52A-33AA-474E-9153-A618FC183C84}" srcOrd="0" destOrd="0" presId="urn:microsoft.com/office/officeart/2005/8/layout/process1"/>
    <dgm:cxn modelId="{40226BA3-CD11-1848-9BE1-33B6217E65BB}" type="presParOf" srcId="{1B9DF4F5-443D-A642-9A6A-14E30CB06458}" destId="{314ED2F7-4492-C446-BCDB-6CE62D024AE5}" srcOrd="4" destOrd="0" presId="urn:microsoft.com/office/officeart/2005/8/layout/process1"/>
    <dgm:cxn modelId="{E9F86D42-5BAB-6E46-8685-EB5105B060DE}" type="presParOf" srcId="{1B9DF4F5-443D-A642-9A6A-14E30CB06458}" destId="{453C6AFA-E4D3-6C44-B67E-4EEAB7D4F720}" srcOrd="5" destOrd="0" presId="urn:microsoft.com/office/officeart/2005/8/layout/process1"/>
    <dgm:cxn modelId="{728B1C2F-6362-5B44-A1EC-CCABEA1BA827}" type="presParOf" srcId="{453C6AFA-E4D3-6C44-B67E-4EEAB7D4F720}" destId="{E8271AEC-750B-224B-8D9E-397D64978A37}" srcOrd="0" destOrd="0" presId="urn:microsoft.com/office/officeart/2005/8/layout/process1"/>
    <dgm:cxn modelId="{D8C43A0C-5EF7-7840-8864-9F79D534328D}" type="presParOf" srcId="{1B9DF4F5-443D-A642-9A6A-14E30CB06458}" destId="{314CB67C-1E87-794A-9B92-95BD18DB1D38}" srcOrd="6" destOrd="0" presId="urn:microsoft.com/office/officeart/2005/8/layout/process1"/>
    <dgm:cxn modelId="{10B785E2-B35F-F744-8D08-D40FD57B13FC}" type="presParOf" srcId="{1B9DF4F5-443D-A642-9A6A-14E30CB06458}" destId="{253816A8-D6C2-0349-945D-AF225D17D7A0}" srcOrd="7" destOrd="0" presId="urn:microsoft.com/office/officeart/2005/8/layout/process1"/>
    <dgm:cxn modelId="{86022C7C-21B3-1C44-B5B5-E657ECA32552}" type="presParOf" srcId="{253816A8-D6C2-0349-945D-AF225D17D7A0}" destId="{D10B0FD5-5DCA-554A-82BE-8E0FD0654B24}" srcOrd="0" destOrd="0" presId="urn:microsoft.com/office/officeart/2005/8/layout/process1"/>
    <dgm:cxn modelId="{6534C62F-DFBA-C54E-8FA9-91D85A0B1D45}" type="presParOf" srcId="{1B9DF4F5-443D-A642-9A6A-14E30CB06458}" destId="{54A5A414-F56E-2B4F-BD25-7B39E6DC82E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9EA91B-DF9B-CF44-BDC4-481E8BFF3697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98E1D23F-1A70-BF45-A42E-14ACCCFF2DB2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Parsing</a:t>
          </a:r>
        </a:p>
      </dgm:t>
    </dgm:pt>
    <dgm:pt modelId="{1B9186C6-135B-764E-945D-808B45E420C6}" type="parTrans" cxnId="{AB8EECD5-B911-D74A-956B-00F91F1AAB55}">
      <dgm:prSet/>
      <dgm:spPr/>
      <dgm:t>
        <a:bodyPr/>
        <a:lstStyle/>
        <a:p>
          <a:endParaRPr lang="en-GB"/>
        </a:p>
      </dgm:t>
    </dgm:pt>
    <dgm:pt modelId="{12014BD9-F0AF-EC4E-9212-1033A23A5FD1}" type="sibTrans" cxnId="{AB8EECD5-B911-D74A-956B-00F91F1AAB55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683FF9C5-9137-1E4C-ADDD-44C1F95C1926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Loading WASM module</a:t>
          </a:r>
        </a:p>
      </dgm:t>
    </dgm:pt>
    <dgm:pt modelId="{B4531996-B719-2643-B368-1F1800655065}" type="parTrans" cxnId="{EA7A3451-C89C-BF4C-AC95-6B2E658B5312}">
      <dgm:prSet/>
      <dgm:spPr/>
      <dgm:t>
        <a:bodyPr/>
        <a:lstStyle/>
        <a:p>
          <a:endParaRPr lang="en-GB"/>
        </a:p>
      </dgm:t>
    </dgm:pt>
    <dgm:pt modelId="{C74E9B14-4CD5-D549-BF80-4F3E79202328}" type="sibTrans" cxnId="{EA7A3451-C89C-BF4C-AC95-6B2E658B5312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73D10CB7-A01B-5D44-928C-117B1A74C29C}">
      <dgm:prSet phldrT="[Text]"/>
      <dgm:spPr>
        <a:solidFill>
          <a:srgbClr val="FF0000"/>
        </a:solidFill>
      </dgm:spPr>
      <dgm:t>
        <a:bodyPr/>
        <a:lstStyle/>
        <a:p>
          <a:r>
            <a:rPr lang="en-US" b="0" i="0" dirty="0"/>
            <a:t>Translates the </a:t>
          </a:r>
          <a:r>
            <a:rPr lang="en-US" b="0" i="0" dirty="0" err="1"/>
            <a:t>WebAssembly</a:t>
          </a:r>
          <a:r>
            <a:rPr lang="en-US" b="0" i="0" dirty="0"/>
            <a:t> instructions</a:t>
          </a:r>
          <a:endParaRPr lang="en-GB" dirty="0"/>
        </a:p>
      </dgm:t>
    </dgm:pt>
    <dgm:pt modelId="{8F3D8AB2-EF3F-364E-B326-BAE8E9CEBFD9}" type="parTrans" cxnId="{3CD84D89-E0CB-834E-8A2E-508F3B3A03C1}">
      <dgm:prSet/>
      <dgm:spPr/>
      <dgm:t>
        <a:bodyPr/>
        <a:lstStyle/>
        <a:p>
          <a:endParaRPr lang="en-GB"/>
        </a:p>
      </dgm:t>
    </dgm:pt>
    <dgm:pt modelId="{2944EE00-C461-4249-9A56-34EACC07CADD}" type="sibTrans" cxnId="{3CD84D89-E0CB-834E-8A2E-508F3B3A03C1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E795B0C2-4775-084C-BAB6-1E15EC99C31C}">
      <dgm:prSet/>
      <dgm:spPr>
        <a:solidFill>
          <a:srgbClr val="FF0000"/>
        </a:solidFill>
      </dgm:spPr>
      <dgm:t>
        <a:bodyPr/>
        <a:lstStyle/>
        <a:p>
          <a:r>
            <a:rPr lang="en-US" b="0" i="0" dirty="0"/>
            <a:t>Intermediate bytecode</a:t>
          </a:r>
          <a:endParaRPr lang="en-GB" dirty="0"/>
        </a:p>
      </dgm:t>
    </dgm:pt>
    <dgm:pt modelId="{356A3480-2F57-3F46-B238-040144330396}" type="parTrans" cxnId="{D0DE9B08-CCC1-CB4C-9D48-36CF4EC26B2B}">
      <dgm:prSet/>
      <dgm:spPr/>
      <dgm:t>
        <a:bodyPr/>
        <a:lstStyle/>
        <a:p>
          <a:endParaRPr lang="en-GB"/>
        </a:p>
      </dgm:t>
    </dgm:pt>
    <dgm:pt modelId="{78CED5D4-252D-3A43-A8CC-207B1AC7E9E7}" type="sibTrans" cxnId="{D0DE9B08-CCC1-CB4C-9D48-36CF4EC26B2B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1B9DF4F5-443D-A642-9A6A-14E30CB06458}" type="pres">
      <dgm:prSet presAssocID="{D89EA91B-DF9B-CF44-BDC4-481E8BFF3697}" presName="Name0" presStyleCnt="0">
        <dgm:presLayoutVars>
          <dgm:dir/>
          <dgm:resizeHandles val="exact"/>
        </dgm:presLayoutVars>
      </dgm:prSet>
      <dgm:spPr/>
    </dgm:pt>
    <dgm:pt modelId="{51C18F8B-552F-9447-822B-451C7028F5AC}" type="pres">
      <dgm:prSet presAssocID="{98E1D23F-1A70-BF45-A42E-14ACCCFF2DB2}" presName="node" presStyleLbl="node1" presStyleIdx="0" presStyleCnt="4">
        <dgm:presLayoutVars>
          <dgm:bulletEnabled val="1"/>
        </dgm:presLayoutVars>
      </dgm:prSet>
      <dgm:spPr/>
    </dgm:pt>
    <dgm:pt modelId="{1A163F23-5679-604A-A3D9-F0E6C507E8A4}" type="pres">
      <dgm:prSet presAssocID="{12014BD9-F0AF-EC4E-9212-1033A23A5FD1}" presName="sibTrans" presStyleLbl="sibTrans2D1" presStyleIdx="0" presStyleCnt="3"/>
      <dgm:spPr/>
    </dgm:pt>
    <dgm:pt modelId="{BFFC0EAC-B036-9E44-BF0A-1FB85A324630}" type="pres">
      <dgm:prSet presAssocID="{12014BD9-F0AF-EC4E-9212-1033A23A5FD1}" presName="connectorText" presStyleLbl="sibTrans2D1" presStyleIdx="0" presStyleCnt="3"/>
      <dgm:spPr/>
    </dgm:pt>
    <dgm:pt modelId="{0A3E7E81-4B73-B646-83BA-F1FB10BA57C1}" type="pres">
      <dgm:prSet presAssocID="{683FF9C5-9137-1E4C-ADDD-44C1F95C1926}" presName="node" presStyleLbl="node1" presStyleIdx="1" presStyleCnt="4">
        <dgm:presLayoutVars>
          <dgm:bulletEnabled val="1"/>
        </dgm:presLayoutVars>
      </dgm:prSet>
      <dgm:spPr/>
    </dgm:pt>
    <dgm:pt modelId="{C7F9C0B8-5B79-ED4B-88BA-4EDF7DC2C866}" type="pres">
      <dgm:prSet presAssocID="{C74E9B14-4CD5-D549-BF80-4F3E79202328}" presName="sibTrans" presStyleLbl="sibTrans2D1" presStyleIdx="1" presStyleCnt="3"/>
      <dgm:spPr/>
    </dgm:pt>
    <dgm:pt modelId="{1FF9A52A-33AA-474E-9153-A618FC183C84}" type="pres">
      <dgm:prSet presAssocID="{C74E9B14-4CD5-D549-BF80-4F3E79202328}" presName="connectorText" presStyleLbl="sibTrans2D1" presStyleIdx="1" presStyleCnt="3"/>
      <dgm:spPr/>
    </dgm:pt>
    <dgm:pt modelId="{314ED2F7-4492-C446-BCDB-6CE62D024AE5}" type="pres">
      <dgm:prSet presAssocID="{73D10CB7-A01B-5D44-928C-117B1A74C29C}" presName="node" presStyleLbl="node1" presStyleIdx="2" presStyleCnt="4">
        <dgm:presLayoutVars>
          <dgm:bulletEnabled val="1"/>
        </dgm:presLayoutVars>
      </dgm:prSet>
      <dgm:spPr/>
    </dgm:pt>
    <dgm:pt modelId="{453C6AFA-E4D3-6C44-B67E-4EEAB7D4F720}" type="pres">
      <dgm:prSet presAssocID="{2944EE00-C461-4249-9A56-34EACC07CADD}" presName="sibTrans" presStyleLbl="sibTrans2D1" presStyleIdx="2" presStyleCnt="3"/>
      <dgm:spPr/>
    </dgm:pt>
    <dgm:pt modelId="{E8271AEC-750B-224B-8D9E-397D64978A37}" type="pres">
      <dgm:prSet presAssocID="{2944EE00-C461-4249-9A56-34EACC07CADD}" presName="connectorText" presStyleLbl="sibTrans2D1" presStyleIdx="2" presStyleCnt="3"/>
      <dgm:spPr/>
    </dgm:pt>
    <dgm:pt modelId="{314CB67C-1E87-794A-9B92-95BD18DB1D38}" type="pres">
      <dgm:prSet presAssocID="{E795B0C2-4775-084C-BAB6-1E15EC99C31C}" presName="node" presStyleLbl="node1" presStyleIdx="3" presStyleCnt="4">
        <dgm:presLayoutVars>
          <dgm:bulletEnabled val="1"/>
        </dgm:presLayoutVars>
      </dgm:prSet>
      <dgm:spPr/>
    </dgm:pt>
  </dgm:ptLst>
  <dgm:cxnLst>
    <dgm:cxn modelId="{D0DE9B08-CCC1-CB4C-9D48-36CF4EC26B2B}" srcId="{D89EA91B-DF9B-CF44-BDC4-481E8BFF3697}" destId="{E795B0C2-4775-084C-BAB6-1E15EC99C31C}" srcOrd="3" destOrd="0" parTransId="{356A3480-2F57-3F46-B238-040144330396}" sibTransId="{78CED5D4-252D-3A43-A8CC-207B1AC7E9E7}"/>
    <dgm:cxn modelId="{03647E22-E9BA-614C-BFD5-15C7A19E48F7}" type="presOf" srcId="{C74E9B14-4CD5-D549-BF80-4F3E79202328}" destId="{C7F9C0B8-5B79-ED4B-88BA-4EDF7DC2C866}" srcOrd="0" destOrd="0" presId="urn:microsoft.com/office/officeart/2005/8/layout/process1"/>
    <dgm:cxn modelId="{EA7A3451-C89C-BF4C-AC95-6B2E658B5312}" srcId="{D89EA91B-DF9B-CF44-BDC4-481E8BFF3697}" destId="{683FF9C5-9137-1E4C-ADDD-44C1F95C1926}" srcOrd="1" destOrd="0" parTransId="{B4531996-B719-2643-B368-1F1800655065}" sibTransId="{C74E9B14-4CD5-D549-BF80-4F3E79202328}"/>
    <dgm:cxn modelId="{FA5E2753-D315-A542-9606-29D6574B70E6}" type="presOf" srcId="{E795B0C2-4775-084C-BAB6-1E15EC99C31C}" destId="{314CB67C-1E87-794A-9B92-95BD18DB1D38}" srcOrd="0" destOrd="0" presId="urn:microsoft.com/office/officeart/2005/8/layout/process1"/>
    <dgm:cxn modelId="{07093565-844B-F84C-8B4E-B38C33954AAE}" type="presOf" srcId="{73D10CB7-A01B-5D44-928C-117B1A74C29C}" destId="{314ED2F7-4492-C446-BCDB-6CE62D024AE5}" srcOrd="0" destOrd="0" presId="urn:microsoft.com/office/officeart/2005/8/layout/process1"/>
    <dgm:cxn modelId="{6087C770-C033-0144-BB0A-764088060C63}" type="presOf" srcId="{12014BD9-F0AF-EC4E-9212-1033A23A5FD1}" destId="{1A163F23-5679-604A-A3D9-F0E6C507E8A4}" srcOrd="0" destOrd="0" presId="urn:microsoft.com/office/officeart/2005/8/layout/process1"/>
    <dgm:cxn modelId="{95CC107B-EEE5-E241-A093-223C79E41258}" type="presOf" srcId="{683FF9C5-9137-1E4C-ADDD-44C1F95C1926}" destId="{0A3E7E81-4B73-B646-83BA-F1FB10BA57C1}" srcOrd="0" destOrd="0" presId="urn:microsoft.com/office/officeart/2005/8/layout/process1"/>
    <dgm:cxn modelId="{3CD84D89-E0CB-834E-8A2E-508F3B3A03C1}" srcId="{D89EA91B-DF9B-CF44-BDC4-481E8BFF3697}" destId="{73D10CB7-A01B-5D44-928C-117B1A74C29C}" srcOrd="2" destOrd="0" parTransId="{8F3D8AB2-EF3F-364E-B326-BAE8E9CEBFD9}" sibTransId="{2944EE00-C461-4249-9A56-34EACC07CADD}"/>
    <dgm:cxn modelId="{71AEA88B-D50E-A84F-A53D-4548129F4733}" type="presOf" srcId="{2944EE00-C461-4249-9A56-34EACC07CADD}" destId="{E8271AEC-750B-224B-8D9E-397D64978A37}" srcOrd="1" destOrd="0" presId="urn:microsoft.com/office/officeart/2005/8/layout/process1"/>
    <dgm:cxn modelId="{04B21D9C-0D85-874D-A65C-029BABAEA1DE}" type="presOf" srcId="{12014BD9-F0AF-EC4E-9212-1033A23A5FD1}" destId="{BFFC0EAC-B036-9E44-BF0A-1FB85A324630}" srcOrd="1" destOrd="0" presId="urn:microsoft.com/office/officeart/2005/8/layout/process1"/>
    <dgm:cxn modelId="{9F46F7AC-3E88-C34B-923C-3556BDBC7B5B}" type="presOf" srcId="{98E1D23F-1A70-BF45-A42E-14ACCCFF2DB2}" destId="{51C18F8B-552F-9447-822B-451C7028F5AC}" srcOrd="0" destOrd="0" presId="urn:microsoft.com/office/officeart/2005/8/layout/process1"/>
    <dgm:cxn modelId="{AB8EECD5-B911-D74A-956B-00F91F1AAB55}" srcId="{D89EA91B-DF9B-CF44-BDC4-481E8BFF3697}" destId="{98E1D23F-1A70-BF45-A42E-14ACCCFF2DB2}" srcOrd="0" destOrd="0" parTransId="{1B9186C6-135B-764E-945D-808B45E420C6}" sibTransId="{12014BD9-F0AF-EC4E-9212-1033A23A5FD1}"/>
    <dgm:cxn modelId="{F44EA9E9-1EA0-3642-BA68-26BC8329C996}" type="presOf" srcId="{C74E9B14-4CD5-D549-BF80-4F3E79202328}" destId="{1FF9A52A-33AA-474E-9153-A618FC183C84}" srcOrd="1" destOrd="0" presId="urn:microsoft.com/office/officeart/2005/8/layout/process1"/>
    <dgm:cxn modelId="{E12FC5ED-C0EA-424F-8570-8769B5049B12}" type="presOf" srcId="{2944EE00-C461-4249-9A56-34EACC07CADD}" destId="{453C6AFA-E4D3-6C44-B67E-4EEAB7D4F720}" srcOrd="0" destOrd="0" presId="urn:microsoft.com/office/officeart/2005/8/layout/process1"/>
    <dgm:cxn modelId="{78BCDFF1-8756-DA44-9464-E5874FA5D049}" type="presOf" srcId="{D89EA91B-DF9B-CF44-BDC4-481E8BFF3697}" destId="{1B9DF4F5-443D-A642-9A6A-14E30CB06458}" srcOrd="0" destOrd="0" presId="urn:microsoft.com/office/officeart/2005/8/layout/process1"/>
    <dgm:cxn modelId="{400D0388-4528-AD43-B2C7-741164AF840E}" type="presParOf" srcId="{1B9DF4F5-443D-A642-9A6A-14E30CB06458}" destId="{51C18F8B-552F-9447-822B-451C7028F5AC}" srcOrd="0" destOrd="0" presId="urn:microsoft.com/office/officeart/2005/8/layout/process1"/>
    <dgm:cxn modelId="{24A9229B-C622-2241-97E8-A10C9075B756}" type="presParOf" srcId="{1B9DF4F5-443D-A642-9A6A-14E30CB06458}" destId="{1A163F23-5679-604A-A3D9-F0E6C507E8A4}" srcOrd="1" destOrd="0" presId="urn:microsoft.com/office/officeart/2005/8/layout/process1"/>
    <dgm:cxn modelId="{44F3E196-414F-0349-8DAC-110805005487}" type="presParOf" srcId="{1A163F23-5679-604A-A3D9-F0E6C507E8A4}" destId="{BFFC0EAC-B036-9E44-BF0A-1FB85A324630}" srcOrd="0" destOrd="0" presId="urn:microsoft.com/office/officeart/2005/8/layout/process1"/>
    <dgm:cxn modelId="{771877CD-6A24-A445-8F46-9D77DA83C5FA}" type="presParOf" srcId="{1B9DF4F5-443D-A642-9A6A-14E30CB06458}" destId="{0A3E7E81-4B73-B646-83BA-F1FB10BA57C1}" srcOrd="2" destOrd="0" presId="urn:microsoft.com/office/officeart/2005/8/layout/process1"/>
    <dgm:cxn modelId="{6869B158-ADEC-6545-9639-56D128ED2EB1}" type="presParOf" srcId="{1B9DF4F5-443D-A642-9A6A-14E30CB06458}" destId="{C7F9C0B8-5B79-ED4B-88BA-4EDF7DC2C866}" srcOrd="3" destOrd="0" presId="urn:microsoft.com/office/officeart/2005/8/layout/process1"/>
    <dgm:cxn modelId="{869A8960-5C25-B949-A0F5-30E6A66A79C1}" type="presParOf" srcId="{C7F9C0B8-5B79-ED4B-88BA-4EDF7DC2C866}" destId="{1FF9A52A-33AA-474E-9153-A618FC183C84}" srcOrd="0" destOrd="0" presId="urn:microsoft.com/office/officeart/2005/8/layout/process1"/>
    <dgm:cxn modelId="{40226BA3-CD11-1848-9BE1-33B6217E65BB}" type="presParOf" srcId="{1B9DF4F5-443D-A642-9A6A-14E30CB06458}" destId="{314ED2F7-4492-C446-BCDB-6CE62D024AE5}" srcOrd="4" destOrd="0" presId="urn:microsoft.com/office/officeart/2005/8/layout/process1"/>
    <dgm:cxn modelId="{E9F86D42-5BAB-6E46-8685-EB5105B060DE}" type="presParOf" srcId="{1B9DF4F5-443D-A642-9A6A-14E30CB06458}" destId="{453C6AFA-E4D3-6C44-B67E-4EEAB7D4F720}" srcOrd="5" destOrd="0" presId="urn:microsoft.com/office/officeart/2005/8/layout/process1"/>
    <dgm:cxn modelId="{728B1C2F-6362-5B44-A1EC-CCABEA1BA827}" type="presParOf" srcId="{453C6AFA-E4D3-6C44-B67E-4EEAB7D4F720}" destId="{E8271AEC-750B-224B-8D9E-397D64978A37}" srcOrd="0" destOrd="0" presId="urn:microsoft.com/office/officeart/2005/8/layout/process1"/>
    <dgm:cxn modelId="{D8C43A0C-5EF7-7840-8864-9F79D534328D}" type="presParOf" srcId="{1B9DF4F5-443D-A642-9A6A-14E30CB06458}" destId="{314CB67C-1E87-794A-9B92-95BD18DB1D3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0210EC9-9FB1-46BC-9EF3-E938F70546A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1292DEB-77E3-4378-AE2D-8571A56CB9EB}">
      <dgm:prSet/>
      <dgm:spPr/>
      <dgm:t>
        <a:bodyPr/>
        <a:lstStyle/>
        <a:p>
          <a:r>
            <a:rPr lang="en-US"/>
            <a:t>Rust is a multi-paradigm system programming language focused on safety, especially safe concurrency. Rust is syntactically similar to C++, but is designed to provide better memory safety while maintaining high performance.</a:t>
          </a:r>
        </a:p>
      </dgm:t>
    </dgm:pt>
    <dgm:pt modelId="{3647447D-28D5-4D0B-B120-29524F56E299}" type="parTrans" cxnId="{4014705C-F165-4FF0-B916-B06C299D5218}">
      <dgm:prSet/>
      <dgm:spPr/>
      <dgm:t>
        <a:bodyPr/>
        <a:lstStyle/>
        <a:p>
          <a:endParaRPr lang="en-US"/>
        </a:p>
      </dgm:t>
    </dgm:pt>
    <dgm:pt modelId="{B4623270-9425-400A-AF18-355D6F8462EC}" type="sibTrans" cxnId="{4014705C-F165-4FF0-B916-B06C299D5218}">
      <dgm:prSet/>
      <dgm:spPr/>
      <dgm:t>
        <a:bodyPr/>
        <a:lstStyle/>
        <a:p>
          <a:endParaRPr lang="en-US"/>
        </a:p>
      </dgm:t>
    </dgm:pt>
    <dgm:pt modelId="{9773D0D9-8023-447D-8125-F2E8844BD634}">
      <dgm:prSet/>
      <dgm:spPr/>
      <dgm:t>
        <a:bodyPr/>
        <a:lstStyle/>
        <a:p>
          <a:r>
            <a:rPr lang="en-US"/>
            <a:t>curl https://sh.rustup.rs -sSf | sh  // brew install rust </a:t>
          </a:r>
        </a:p>
      </dgm:t>
    </dgm:pt>
    <dgm:pt modelId="{0ABAEFEA-B7D0-4EBD-A274-3D2D802082E2}" type="parTrans" cxnId="{6553DAA7-6900-4AD2-9B0E-4940A52CB1AA}">
      <dgm:prSet/>
      <dgm:spPr/>
      <dgm:t>
        <a:bodyPr/>
        <a:lstStyle/>
        <a:p>
          <a:endParaRPr lang="en-US"/>
        </a:p>
      </dgm:t>
    </dgm:pt>
    <dgm:pt modelId="{EFB8F029-1423-4AEB-ACA6-3D38B8EAF959}" type="sibTrans" cxnId="{6553DAA7-6900-4AD2-9B0E-4940A52CB1AA}">
      <dgm:prSet/>
      <dgm:spPr/>
      <dgm:t>
        <a:bodyPr/>
        <a:lstStyle/>
        <a:p>
          <a:endParaRPr lang="en-US"/>
        </a:p>
      </dgm:t>
    </dgm:pt>
    <dgm:pt modelId="{1D71519C-0A26-4047-BFAD-BC1154549295}" type="pres">
      <dgm:prSet presAssocID="{60210EC9-9FB1-46BC-9EF3-E938F70546A8}" presName="root" presStyleCnt="0">
        <dgm:presLayoutVars>
          <dgm:dir/>
          <dgm:resizeHandles val="exact"/>
        </dgm:presLayoutVars>
      </dgm:prSet>
      <dgm:spPr/>
    </dgm:pt>
    <dgm:pt modelId="{A799496F-A371-4E72-B0F9-6A389A0DA9B3}" type="pres">
      <dgm:prSet presAssocID="{F1292DEB-77E3-4378-AE2D-8571A56CB9EB}" presName="compNode" presStyleCnt="0"/>
      <dgm:spPr/>
    </dgm:pt>
    <dgm:pt modelId="{5E2BD809-83F7-48C5-A4B2-E277F37E1AF2}" type="pres">
      <dgm:prSet presAssocID="{F1292DEB-77E3-4378-AE2D-8571A56CB9EB}" presName="bgRect" presStyleLbl="bgShp" presStyleIdx="0" presStyleCnt="2"/>
      <dgm:spPr/>
    </dgm:pt>
    <dgm:pt modelId="{EBE7C6A9-61D7-4CB2-BF1F-BA44869A53CC}" type="pres">
      <dgm:prSet presAssocID="{F1292DEB-77E3-4378-AE2D-8571A56CB9E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6551156-1362-49DD-8263-6FF4942C4776}" type="pres">
      <dgm:prSet presAssocID="{F1292DEB-77E3-4378-AE2D-8571A56CB9EB}" presName="spaceRect" presStyleCnt="0"/>
      <dgm:spPr/>
    </dgm:pt>
    <dgm:pt modelId="{70154229-1A74-46F2-9059-251AB29C5084}" type="pres">
      <dgm:prSet presAssocID="{F1292DEB-77E3-4378-AE2D-8571A56CB9EB}" presName="parTx" presStyleLbl="revTx" presStyleIdx="0" presStyleCnt="2">
        <dgm:presLayoutVars>
          <dgm:chMax val="0"/>
          <dgm:chPref val="0"/>
        </dgm:presLayoutVars>
      </dgm:prSet>
      <dgm:spPr/>
    </dgm:pt>
    <dgm:pt modelId="{698CCD0C-E8F9-4015-A4D4-39ED7FC12A4D}" type="pres">
      <dgm:prSet presAssocID="{B4623270-9425-400A-AF18-355D6F8462EC}" presName="sibTrans" presStyleCnt="0"/>
      <dgm:spPr/>
    </dgm:pt>
    <dgm:pt modelId="{1FA88F6A-0D35-41B8-BF06-F8988B793C57}" type="pres">
      <dgm:prSet presAssocID="{9773D0D9-8023-447D-8125-F2E8844BD634}" presName="compNode" presStyleCnt="0"/>
      <dgm:spPr/>
    </dgm:pt>
    <dgm:pt modelId="{8C62AE2C-A38B-423E-AF97-C2C9B3A48EBD}" type="pres">
      <dgm:prSet presAssocID="{9773D0D9-8023-447D-8125-F2E8844BD634}" presName="bgRect" presStyleLbl="bgShp" presStyleIdx="1" presStyleCnt="2"/>
      <dgm:spPr/>
    </dgm:pt>
    <dgm:pt modelId="{184799AE-2C2F-44FD-8DAF-153D01664BD6}" type="pres">
      <dgm:prSet presAssocID="{9773D0D9-8023-447D-8125-F2E8844BD63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g1"/>
        </a:ext>
      </dgm:extLst>
    </dgm:pt>
    <dgm:pt modelId="{49E8DD84-42D8-425A-8294-2CEF7B7145DC}" type="pres">
      <dgm:prSet presAssocID="{9773D0D9-8023-447D-8125-F2E8844BD634}" presName="spaceRect" presStyleCnt="0"/>
      <dgm:spPr/>
    </dgm:pt>
    <dgm:pt modelId="{2A7F8684-7730-47E6-8E7F-3799E421AB75}" type="pres">
      <dgm:prSet presAssocID="{9773D0D9-8023-447D-8125-F2E8844BD63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F636217-E050-464A-9800-CB43F22936E4}" type="presOf" srcId="{60210EC9-9FB1-46BC-9EF3-E938F70546A8}" destId="{1D71519C-0A26-4047-BFAD-BC1154549295}" srcOrd="0" destOrd="0" presId="urn:microsoft.com/office/officeart/2018/2/layout/IconVerticalSolidList"/>
    <dgm:cxn modelId="{E24EDB1D-ED20-4DF6-B584-A63250AC4BDE}" type="presOf" srcId="{9773D0D9-8023-447D-8125-F2E8844BD634}" destId="{2A7F8684-7730-47E6-8E7F-3799E421AB75}" srcOrd="0" destOrd="0" presId="urn:microsoft.com/office/officeart/2018/2/layout/IconVerticalSolidList"/>
    <dgm:cxn modelId="{61784A4E-0858-4283-8655-485C86C094A6}" type="presOf" srcId="{F1292DEB-77E3-4378-AE2D-8571A56CB9EB}" destId="{70154229-1A74-46F2-9059-251AB29C5084}" srcOrd="0" destOrd="0" presId="urn:microsoft.com/office/officeart/2018/2/layout/IconVerticalSolidList"/>
    <dgm:cxn modelId="{4014705C-F165-4FF0-B916-B06C299D5218}" srcId="{60210EC9-9FB1-46BC-9EF3-E938F70546A8}" destId="{F1292DEB-77E3-4378-AE2D-8571A56CB9EB}" srcOrd="0" destOrd="0" parTransId="{3647447D-28D5-4D0B-B120-29524F56E299}" sibTransId="{B4623270-9425-400A-AF18-355D6F8462EC}"/>
    <dgm:cxn modelId="{6553DAA7-6900-4AD2-9B0E-4940A52CB1AA}" srcId="{60210EC9-9FB1-46BC-9EF3-E938F70546A8}" destId="{9773D0D9-8023-447D-8125-F2E8844BD634}" srcOrd="1" destOrd="0" parTransId="{0ABAEFEA-B7D0-4EBD-A274-3D2D802082E2}" sibTransId="{EFB8F029-1423-4AEB-ACA6-3D38B8EAF959}"/>
    <dgm:cxn modelId="{F07D8818-613E-464F-B1BF-3703A05AECC5}" type="presParOf" srcId="{1D71519C-0A26-4047-BFAD-BC1154549295}" destId="{A799496F-A371-4E72-B0F9-6A389A0DA9B3}" srcOrd="0" destOrd="0" presId="urn:microsoft.com/office/officeart/2018/2/layout/IconVerticalSolidList"/>
    <dgm:cxn modelId="{5456670C-8A13-4AB3-854C-4ECDE2C5534F}" type="presParOf" srcId="{A799496F-A371-4E72-B0F9-6A389A0DA9B3}" destId="{5E2BD809-83F7-48C5-A4B2-E277F37E1AF2}" srcOrd="0" destOrd="0" presId="urn:microsoft.com/office/officeart/2018/2/layout/IconVerticalSolidList"/>
    <dgm:cxn modelId="{AB109F71-09F9-405D-9BAA-D9858E3FBEE8}" type="presParOf" srcId="{A799496F-A371-4E72-B0F9-6A389A0DA9B3}" destId="{EBE7C6A9-61D7-4CB2-BF1F-BA44869A53CC}" srcOrd="1" destOrd="0" presId="urn:microsoft.com/office/officeart/2018/2/layout/IconVerticalSolidList"/>
    <dgm:cxn modelId="{28977088-8E5B-417B-BA63-F8DCE64FC62F}" type="presParOf" srcId="{A799496F-A371-4E72-B0F9-6A389A0DA9B3}" destId="{96551156-1362-49DD-8263-6FF4942C4776}" srcOrd="2" destOrd="0" presId="urn:microsoft.com/office/officeart/2018/2/layout/IconVerticalSolidList"/>
    <dgm:cxn modelId="{687D3D86-C1BA-4114-831A-233B967DE2E2}" type="presParOf" srcId="{A799496F-A371-4E72-B0F9-6A389A0DA9B3}" destId="{70154229-1A74-46F2-9059-251AB29C5084}" srcOrd="3" destOrd="0" presId="urn:microsoft.com/office/officeart/2018/2/layout/IconVerticalSolidList"/>
    <dgm:cxn modelId="{E88B8598-B79B-41DC-A17D-C6699CB30F9A}" type="presParOf" srcId="{1D71519C-0A26-4047-BFAD-BC1154549295}" destId="{698CCD0C-E8F9-4015-A4D4-39ED7FC12A4D}" srcOrd="1" destOrd="0" presId="urn:microsoft.com/office/officeart/2018/2/layout/IconVerticalSolidList"/>
    <dgm:cxn modelId="{035A6C99-7020-4378-8B76-1B879857A68E}" type="presParOf" srcId="{1D71519C-0A26-4047-BFAD-BC1154549295}" destId="{1FA88F6A-0D35-41B8-BF06-F8988B793C57}" srcOrd="2" destOrd="0" presId="urn:microsoft.com/office/officeart/2018/2/layout/IconVerticalSolidList"/>
    <dgm:cxn modelId="{A1835E81-E994-48B4-AB9E-300C5649D88D}" type="presParOf" srcId="{1FA88F6A-0D35-41B8-BF06-F8988B793C57}" destId="{8C62AE2C-A38B-423E-AF97-C2C9B3A48EBD}" srcOrd="0" destOrd="0" presId="urn:microsoft.com/office/officeart/2018/2/layout/IconVerticalSolidList"/>
    <dgm:cxn modelId="{D71EB22E-01B5-45D5-8C28-892B5AFBD36F}" type="presParOf" srcId="{1FA88F6A-0D35-41B8-BF06-F8988B793C57}" destId="{184799AE-2C2F-44FD-8DAF-153D01664BD6}" srcOrd="1" destOrd="0" presId="urn:microsoft.com/office/officeart/2018/2/layout/IconVerticalSolidList"/>
    <dgm:cxn modelId="{504FCDB7-0A19-42F8-9A4A-75C4607DE439}" type="presParOf" srcId="{1FA88F6A-0D35-41B8-BF06-F8988B793C57}" destId="{49E8DD84-42D8-425A-8294-2CEF7B7145DC}" srcOrd="2" destOrd="0" presId="urn:microsoft.com/office/officeart/2018/2/layout/IconVerticalSolidList"/>
    <dgm:cxn modelId="{23F4DEB9-FAB8-4B68-83CF-10E1C3123D0D}" type="presParOf" srcId="{1FA88F6A-0D35-41B8-BF06-F8988B793C57}" destId="{2A7F8684-7730-47E6-8E7F-3799E421AB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0A6EEDA-3110-B241-8134-FA0BC1B9FEC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939070D-CF7B-A74E-97BB-AF47387F86E6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COMPILING THE SOURCE BUFFER	</a:t>
          </a:r>
        </a:p>
      </dgm:t>
    </dgm:pt>
    <dgm:pt modelId="{61AB0935-282B-824D-AE43-F0C682FFE271}" type="parTrans" cxnId="{AC50ABCE-F09A-CC43-A3B2-AACBE63B5218}">
      <dgm:prSet/>
      <dgm:spPr/>
      <dgm:t>
        <a:bodyPr/>
        <a:lstStyle/>
        <a:p>
          <a:endParaRPr lang="en-GB"/>
        </a:p>
      </dgm:t>
    </dgm:pt>
    <dgm:pt modelId="{479EF131-5C78-FF49-A126-236C1CE67203}" type="sibTrans" cxnId="{AC50ABCE-F09A-CC43-A3B2-AACBE63B5218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EE647C03-CF68-A448-9D5B-1E911548D87C}">
      <dgm:prSet phldrT="[Text]"/>
      <dgm:spPr>
        <a:solidFill>
          <a:srgbClr val="FF0000"/>
        </a:solidFill>
      </dgm:spPr>
      <dgm:t>
        <a:bodyPr/>
        <a:lstStyle/>
        <a:p>
          <a:r>
            <a:rPr lang="en-US" b="0" i="0" dirty="0"/>
            <a:t>FUNCTION </a:t>
          </a:r>
          <a:r>
            <a:rPr lang="en-US" b="0" i="0" dirty="0" err="1"/>
            <a:t>getWasmBufferFromValue</a:t>
          </a:r>
          <a:endParaRPr lang="en-GB" dirty="0"/>
        </a:p>
      </dgm:t>
    </dgm:pt>
    <dgm:pt modelId="{E91CF2D5-5680-784C-B2E6-8008632F085F}" type="parTrans" cxnId="{9EF27F62-1FE0-2D41-977A-26859E4C577F}">
      <dgm:prSet/>
      <dgm:spPr/>
      <dgm:t>
        <a:bodyPr/>
        <a:lstStyle/>
        <a:p>
          <a:endParaRPr lang="en-GB"/>
        </a:p>
      </dgm:t>
    </dgm:pt>
    <dgm:pt modelId="{4EC2EC70-BF4C-F943-B6C4-E4B641B3C2B6}" type="sibTrans" cxnId="{9EF27F62-1FE0-2D41-977A-26859E4C577F}">
      <dgm:prSet/>
      <dgm:spPr>
        <a:solidFill>
          <a:srgbClr val="00B0F0"/>
        </a:solidFill>
      </dgm:spPr>
      <dgm:t>
        <a:bodyPr/>
        <a:lstStyle/>
        <a:p>
          <a:pPr rtl="0"/>
          <a:endParaRPr lang="en-GB"/>
        </a:p>
      </dgm:t>
    </dgm:pt>
    <dgm:pt modelId="{F2D0D08F-1EFA-6D4A-9B5B-E0F4D1F2C06E}">
      <dgm:prSet/>
      <dgm:spPr>
        <a:solidFill>
          <a:srgbClr val="FF0000"/>
        </a:solidFill>
      </dgm:spPr>
      <dgm:t>
        <a:bodyPr/>
        <a:lstStyle/>
        <a:p>
          <a:r>
            <a:rPr lang="en-US" b="0" i="0" dirty="0"/>
            <a:t>Returns the code buffer</a:t>
          </a:r>
          <a:endParaRPr lang="en-US" dirty="0"/>
        </a:p>
      </dgm:t>
    </dgm:pt>
    <dgm:pt modelId="{E49BAF28-6E28-7C42-A699-63437432E965}" type="parTrans" cxnId="{FD3E1647-999F-EE4C-9668-255257BEAB1A}">
      <dgm:prSet/>
      <dgm:spPr/>
      <dgm:t>
        <a:bodyPr/>
        <a:lstStyle/>
        <a:p>
          <a:endParaRPr lang="en-GB"/>
        </a:p>
      </dgm:t>
    </dgm:pt>
    <dgm:pt modelId="{E856A2EE-ABA7-594E-9E78-99C483BFEB3C}" type="sibTrans" cxnId="{FD3E1647-999F-EE4C-9668-255257BEAB1A}">
      <dgm:prSet/>
      <dgm:spPr/>
      <dgm:t>
        <a:bodyPr/>
        <a:lstStyle/>
        <a:p>
          <a:endParaRPr lang="en-GB"/>
        </a:p>
      </dgm:t>
    </dgm:pt>
    <dgm:pt modelId="{2EF0D2F9-8107-0441-BB63-E63925C27781}" type="pres">
      <dgm:prSet presAssocID="{E0A6EEDA-3110-B241-8134-FA0BC1B9FECE}" presName="Name0" presStyleCnt="0">
        <dgm:presLayoutVars>
          <dgm:dir/>
          <dgm:resizeHandles val="exact"/>
        </dgm:presLayoutVars>
      </dgm:prSet>
      <dgm:spPr/>
    </dgm:pt>
    <dgm:pt modelId="{6B927A29-3FA5-4648-A76F-6A6712FA68FE}" type="pres">
      <dgm:prSet presAssocID="{6939070D-CF7B-A74E-97BB-AF47387F86E6}" presName="node" presStyleLbl="node1" presStyleIdx="0" presStyleCnt="3">
        <dgm:presLayoutVars>
          <dgm:bulletEnabled val="1"/>
        </dgm:presLayoutVars>
      </dgm:prSet>
      <dgm:spPr/>
    </dgm:pt>
    <dgm:pt modelId="{A901380B-551A-9E42-8449-F04EBCC563C5}" type="pres">
      <dgm:prSet presAssocID="{479EF131-5C78-FF49-A126-236C1CE67203}" presName="sibTrans" presStyleLbl="sibTrans2D1" presStyleIdx="0" presStyleCnt="2"/>
      <dgm:spPr/>
    </dgm:pt>
    <dgm:pt modelId="{0FAF9F46-C3D5-744C-80EA-06EA4178C940}" type="pres">
      <dgm:prSet presAssocID="{479EF131-5C78-FF49-A126-236C1CE67203}" presName="connectorText" presStyleLbl="sibTrans2D1" presStyleIdx="0" presStyleCnt="2"/>
      <dgm:spPr/>
    </dgm:pt>
    <dgm:pt modelId="{65B1BB4A-90F6-4346-8C03-156CF08AEFA4}" type="pres">
      <dgm:prSet presAssocID="{EE647C03-CF68-A448-9D5B-1E911548D87C}" presName="node" presStyleLbl="node1" presStyleIdx="1" presStyleCnt="3">
        <dgm:presLayoutVars>
          <dgm:bulletEnabled val="1"/>
        </dgm:presLayoutVars>
      </dgm:prSet>
      <dgm:spPr/>
    </dgm:pt>
    <dgm:pt modelId="{D610E32C-816A-FF45-948C-65134DB0E703}" type="pres">
      <dgm:prSet presAssocID="{4EC2EC70-BF4C-F943-B6C4-E4B641B3C2B6}" presName="sibTrans" presStyleLbl="sibTrans2D1" presStyleIdx="1" presStyleCnt="2"/>
      <dgm:spPr/>
    </dgm:pt>
    <dgm:pt modelId="{2071F029-BE71-2946-9399-534CD0B2BE3A}" type="pres">
      <dgm:prSet presAssocID="{4EC2EC70-BF4C-F943-B6C4-E4B641B3C2B6}" presName="connectorText" presStyleLbl="sibTrans2D1" presStyleIdx="1" presStyleCnt="2"/>
      <dgm:spPr/>
    </dgm:pt>
    <dgm:pt modelId="{90B2D44B-B7A1-EB47-AF49-8E47B8762037}" type="pres">
      <dgm:prSet presAssocID="{F2D0D08F-1EFA-6D4A-9B5B-E0F4D1F2C06E}" presName="node" presStyleLbl="node1" presStyleIdx="2" presStyleCnt="3">
        <dgm:presLayoutVars>
          <dgm:bulletEnabled val="1"/>
        </dgm:presLayoutVars>
      </dgm:prSet>
      <dgm:spPr/>
    </dgm:pt>
  </dgm:ptLst>
  <dgm:cxnLst>
    <dgm:cxn modelId="{EAFC9038-3A40-7C4C-823E-341CB14791FD}" type="presOf" srcId="{E0A6EEDA-3110-B241-8134-FA0BC1B9FECE}" destId="{2EF0D2F9-8107-0441-BB63-E63925C27781}" srcOrd="0" destOrd="0" presId="urn:microsoft.com/office/officeart/2005/8/layout/process1"/>
    <dgm:cxn modelId="{FD3E1647-999F-EE4C-9668-255257BEAB1A}" srcId="{E0A6EEDA-3110-B241-8134-FA0BC1B9FECE}" destId="{F2D0D08F-1EFA-6D4A-9B5B-E0F4D1F2C06E}" srcOrd="2" destOrd="0" parTransId="{E49BAF28-6E28-7C42-A699-63437432E965}" sibTransId="{E856A2EE-ABA7-594E-9E78-99C483BFEB3C}"/>
    <dgm:cxn modelId="{F4F0804B-629D-0440-9F89-50832E0B45FC}" type="presOf" srcId="{479EF131-5C78-FF49-A126-236C1CE67203}" destId="{0FAF9F46-C3D5-744C-80EA-06EA4178C940}" srcOrd="1" destOrd="0" presId="urn:microsoft.com/office/officeart/2005/8/layout/process1"/>
    <dgm:cxn modelId="{9EF27F62-1FE0-2D41-977A-26859E4C577F}" srcId="{E0A6EEDA-3110-B241-8134-FA0BC1B9FECE}" destId="{EE647C03-CF68-A448-9D5B-1E911548D87C}" srcOrd="1" destOrd="0" parTransId="{E91CF2D5-5680-784C-B2E6-8008632F085F}" sibTransId="{4EC2EC70-BF4C-F943-B6C4-E4B641B3C2B6}"/>
    <dgm:cxn modelId="{7A8CE38D-C9FA-6448-AF9F-E59BEBA1B9F1}" type="presOf" srcId="{4EC2EC70-BF4C-F943-B6C4-E4B641B3C2B6}" destId="{2071F029-BE71-2946-9399-534CD0B2BE3A}" srcOrd="1" destOrd="0" presId="urn:microsoft.com/office/officeart/2005/8/layout/process1"/>
    <dgm:cxn modelId="{FB8C5CA5-734A-C44B-9529-AE892A3176A1}" type="presOf" srcId="{479EF131-5C78-FF49-A126-236C1CE67203}" destId="{A901380B-551A-9E42-8449-F04EBCC563C5}" srcOrd="0" destOrd="0" presId="urn:microsoft.com/office/officeart/2005/8/layout/process1"/>
    <dgm:cxn modelId="{793389AC-4C62-284B-AEEF-CA746B49BA7C}" type="presOf" srcId="{4EC2EC70-BF4C-F943-B6C4-E4B641B3C2B6}" destId="{D610E32C-816A-FF45-948C-65134DB0E703}" srcOrd="0" destOrd="0" presId="urn:microsoft.com/office/officeart/2005/8/layout/process1"/>
    <dgm:cxn modelId="{81551DC6-8B6C-7644-8268-7CB67F5A6759}" type="presOf" srcId="{F2D0D08F-1EFA-6D4A-9B5B-E0F4D1F2C06E}" destId="{90B2D44B-B7A1-EB47-AF49-8E47B8762037}" srcOrd="0" destOrd="0" presId="urn:microsoft.com/office/officeart/2005/8/layout/process1"/>
    <dgm:cxn modelId="{AC50ABCE-F09A-CC43-A3B2-AACBE63B5218}" srcId="{E0A6EEDA-3110-B241-8134-FA0BC1B9FECE}" destId="{6939070D-CF7B-A74E-97BB-AF47387F86E6}" srcOrd="0" destOrd="0" parTransId="{61AB0935-282B-824D-AE43-F0C682FFE271}" sibTransId="{479EF131-5C78-FF49-A126-236C1CE67203}"/>
    <dgm:cxn modelId="{5E172DDA-18EB-6B44-9243-416080A5BE5A}" type="presOf" srcId="{6939070D-CF7B-A74E-97BB-AF47387F86E6}" destId="{6B927A29-3FA5-4648-A76F-6A6712FA68FE}" srcOrd="0" destOrd="0" presId="urn:microsoft.com/office/officeart/2005/8/layout/process1"/>
    <dgm:cxn modelId="{AEAA25F9-C5A3-2E4A-B7C8-B0A527F18285}" type="presOf" srcId="{EE647C03-CF68-A448-9D5B-1E911548D87C}" destId="{65B1BB4A-90F6-4346-8C03-156CF08AEFA4}" srcOrd="0" destOrd="0" presId="urn:microsoft.com/office/officeart/2005/8/layout/process1"/>
    <dgm:cxn modelId="{10BDFB7F-920A-8E4B-BD48-3AA66E4CFE90}" type="presParOf" srcId="{2EF0D2F9-8107-0441-BB63-E63925C27781}" destId="{6B927A29-3FA5-4648-A76F-6A6712FA68FE}" srcOrd="0" destOrd="0" presId="urn:microsoft.com/office/officeart/2005/8/layout/process1"/>
    <dgm:cxn modelId="{F39C7194-45C0-E840-A637-B50DDCE6EE1D}" type="presParOf" srcId="{2EF0D2F9-8107-0441-BB63-E63925C27781}" destId="{A901380B-551A-9E42-8449-F04EBCC563C5}" srcOrd="1" destOrd="0" presId="urn:microsoft.com/office/officeart/2005/8/layout/process1"/>
    <dgm:cxn modelId="{8A5F93E2-D88C-F444-B0A1-68A38A4C778C}" type="presParOf" srcId="{A901380B-551A-9E42-8449-F04EBCC563C5}" destId="{0FAF9F46-C3D5-744C-80EA-06EA4178C940}" srcOrd="0" destOrd="0" presId="urn:microsoft.com/office/officeart/2005/8/layout/process1"/>
    <dgm:cxn modelId="{4A60E496-27F7-204A-9CAF-F73F31E3125F}" type="presParOf" srcId="{2EF0D2F9-8107-0441-BB63-E63925C27781}" destId="{65B1BB4A-90F6-4346-8C03-156CF08AEFA4}" srcOrd="2" destOrd="0" presId="urn:microsoft.com/office/officeart/2005/8/layout/process1"/>
    <dgm:cxn modelId="{09C0AB6E-D2CB-3D41-B37F-E55654872065}" type="presParOf" srcId="{2EF0D2F9-8107-0441-BB63-E63925C27781}" destId="{D610E32C-816A-FF45-948C-65134DB0E703}" srcOrd="3" destOrd="0" presId="urn:microsoft.com/office/officeart/2005/8/layout/process1"/>
    <dgm:cxn modelId="{7D368FB3-5A80-EE4F-9FFB-1091CD8D2A3A}" type="presParOf" srcId="{D610E32C-816A-FF45-948C-65134DB0E703}" destId="{2071F029-BE71-2946-9399-534CD0B2BE3A}" srcOrd="0" destOrd="0" presId="urn:microsoft.com/office/officeart/2005/8/layout/process1"/>
    <dgm:cxn modelId="{DCC68FBF-E23B-364A-A919-9C734020AEA5}" type="presParOf" srcId="{2EF0D2F9-8107-0441-BB63-E63925C27781}" destId="{90B2D44B-B7A1-EB47-AF49-8E47B876203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1D4D3E-DA9D-4387-B815-AA74E54B375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8A810A4-A26B-4BF0-9B49-BE5E5CA99C24}">
      <dgm:prSet/>
      <dgm:spPr/>
      <dgm:t>
        <a:bodyPr/>
        <a:lstStyle/>
        <a:p>
          <a:r>
            <a:rPr lang="en-US" dirty="0"/>
            <a:t>Everyone is using a web browser </a:t>
          </a:r>
        </a:p>
      </dgm:t>
    </dgm:pt>
    <dgm:pt modelId="{1E560EFC-705E-4C1F-9DE6-D78B05A614AB}" type="parTrans" cxnId="{C02FDE25-7285-431A-A6AE-BBBEF30F8630}">
      <dgm:prSet/>
      <dgm:spPr/>
      <dgm:t>
        <a:bodyPr/>
        <a:lstStyle/>
        <a:p>
          <a:endParaRPr lang="en-US"/>
        </a:p>
      </dgm:t>
    </dgm:pt>
    <dgm:pt modelId="{0B5E43A2-B852-49C8-9798-C747AB4B37B6}" type="sibTrans" cxnId="{C02FDE25-7285-431A-A6AE-BBBEF30F8630}">
      <dgm:prSet/>
      <dgm:spPr/>
      <dgm:t>
        <a:bodyPr/>
        <a:lstStyle/>
        <a:p>
          <a:endParaRPr lang="en-US"/>
        </a:p>
      </dgm:t>
    </dgm:pt>
    <dgm:pt modelId="{E6BF58C7-B0EC-4B5E-B846-DB9961B96918}">
      <dgm:prSet/>
      <dgm:spPr/>
      <dgm:t>
        <a:bodyPr/>
        <a:lstStyle/>
        <a:p>
          <a:r>
            <a:rPr lang="en-US"/>
            <a:t>No much user interaction is needed </a:t>
          </a:r>
        </a:p>
      </dgm:t>
    </dgm:pt>
    <dgm:pt modelId="{C316E8FB-2006-4851-B858-5E0B6204A9CA}" type="parTrans" cxnId="{7487093F-D248-40EB-87CB-2C72CBBC0478}">
      <dgm:prSet/>
      <dgm:spPr/>
      <dgm:t>
        <a:bodyPr/>
        <a:lstStyle/>
        <a:p>
          <a:endParaRPr lang="en-US"/>
        </a:p>
      </dgm:t>
    </dgm:pt>
    <dgm:pt modelId="{C4650927-8FAC-459B-A822-92A922ACC242}" type="sibTrans" cxnId="{7487093F-D248-40EB-87CB-2C72CBBC0478}">
      <dgm:prSet/>
      <dgm:spPr/>
      <dgm:t>
        <a:bodyPr/>
        <a:lstStyle/>
        <a:p>
          <a:endParaRPr lang="en-US"/>
        </a:p>
      </dgm:t>
    </dgm:pt>
    <dgm:pt modelId="{4FAFCA61-50BE-4B86-B5BC-D9377F0C5940}">
      <dgm:prSet/>
      <dgm:spPr/>
      <dgm:t>
        <a:bodyPr/>
        <a:lstStyle/>
        <a:p>
          <a:r>
            <a:rPr lang="en-US" dirty="0"/>
            <a:t>Used for targeted attacks </a:t>
          </a:r>
        </a:p>
      </dgm:t>
    </dgm:pt>
    <dgm:pt modelId="{FD17DF5F-6AF9-4DBE-91E1-A128F3CDC2A3}" type="parTrans" cxnId="{9136ABE3-BA93-491F-995F-100AA875254A}">
      <dgm:prSet/>
      <dgm:spPr/>
      <dgm:t>
        <a:bodyPr/>
        <a:lstStyle/>
        <a:p>
          <a:endParaRPr lang="en-US"/>
        </a:p>
      </dgm:t>
    </dgm:pt>
    <dgm:pt modelId="{AB92BC2B-0C93-4634-AFE6-61B0AFB061C1}" type="sibTrans" cxnId="{9136ABE3-BA93-491F-995F-100AA875254A}">
      <dgm:prSet/>
      <dgm:spPr/>
      <dgm:t>
        <a:bodyPr/>
        <a:lstStyle/>
        <a:p>
          <a:endParaRPr lang="en-US"/>
        </a:p>
      </dgm:t>
    </dgm:pt>
    <dgm:pt modelId="{A5CF679B-12D6-4A48-8361-744465BCD25F}" type="pres">
      <dgm:prSet presAssocID="{501D4D3E-DA9D-4387-B815-AA74E54B37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D8A6F71-58E9-5540-B8BF-71FE485EF60B}" type="pres">
      <dgm:prSet presAssocID="{D8A810A4-A26B-4BF0-9B49-BE5E5CA99C24}" presName="hierRoot1" presStyleCnt="0"/>
      <dgm:spPr/>
    </dgm:pt>
    <dgm:pt modelId="{4A6B9010-8321-414D-8443-3D525832E074}" type="pres">
      <dgm:prSet presAssocID="{D8A810A4-A26B-4BF0-9B49-BE5E5CA99C24}" presName="composite" presStyleCnt="0"/>
      <dgm:spPr/>
    </dgm:pt>
    <dgm:pt modelId="{A9006397-9E04-C34E-8515-A00D4D6C59DD}" type="pres">
      <dgm:prSet presAssocID="{D8A810A4-A26B-4BF0-9B49-BE5E5CA99C24}" presName="background" presStyleLbl="node0" presStyleIdx="0" presStyleCnt="3"/>
      <dgm:spPr/>
    </dgm:pt>
    <dgm:pt modelId="{69686AAD-EE31-F44D-BB90-A46AC4FDBE6C}" type="pres">
      <dgm:prSet presAssocID="{D8A810A4-A26B-4BF0-9B49-BE5E5CA99C24}" presName="text" presStyleLbl="fgAcc0" presStyleIdx="0" presStyleCnt="3">
        <dgm:presLayoutVars>
          <dgm:chPref val="3"/>
        </dgm:presLayoutVars>
      </dgm:prSet>
      <dgm:spPr/>
    </dgm:pt>
    <dgm:pt modelId="{49315F6C-4857-A54A-B144-BFC26DF0AC1C}" type="pres">
      <dgm:prSet presAssocID="{D8A810A4-A26B-4BF0-9B49-BE5E5CA99C24}" presName="hierChild2" presStyleCnt="0"/>
      <dgm:spPr/>
    </dgm:pt>
    <dgm:pt modelId="{2A71CCCC-8768-7D48-8983-C3F9CE39C24A}" type="pres">
      <dgm:prSet presAssocID="{E6BF58C7-B0EC-4B5E-B846-DB9961B96918}" presName="hierRoot1" presStyleCnt="0"/>
      <dgm:spPr/>
    </dgm:pt>
    <dgm:pt modelId="{AF4FA118-253C-2647-A330-401758DA0FE6}" type="pres">
      <dgm:prSet presAssocID="{E6BF58C7-B0EC-4B5E-B846-DB9961B96918}" presName="composite" presStyleCnt="0"/>
      <dgm:spPr/>
    </dgm:pt>
    <dgm:pt modelId="{4ECEE5CC-B6EA-A742-B8BC-700FF473B495}" type="pres">
      <dgm:prSet presAssocID="{E6BF58C7-B0EC-4B5E-B846-DB9961B96918}" presName="background" presStyleLbl="node0" presStyleIdx="1" presStyleCnt="3"/>
      <dgm:spPr/>
    </dgm:pt>
    <dgm:pt modelId="{4CF4C418-5E12-9A44-B182-BAEB3C49E048}" type="pres">
      <dgm:prSet presAssocID="{E6BF58C7-B0EC-4B5E-B846-DB9961B96918}" presName="text" presStyleLbl="fgAcc0" presStyleIdx="1" presStyleCnt="3">
        <dgm:presLayoutVars>
          <dgm:chPref val="3"/>
        </dgm:presLayoutVars>
      </dgm:prSet>
      <dgm:spPr/>
    </dgm:pt>
    <dgm:pt modelId="{2FB734C4-C410-1248-9727-A9607AC7719E}" type="pres">
      <dgm:prSet presAssocID="{E6BF58C7-B0EC-4B5E-B846-DB9961B96918}" presName="hierChild2" presStyleCnt="0"/>
      <dgm:spPr/>
    </dgm:pt>
    <dgm:pt modelId="{36E65DBF-5CE8-864D-A819-A112B482474F}" type="pres">
      <dgm:prSet presAssocID="{4FAFCA61-50BE-4B86-B5BC-D9377F0C5940}" presName="hierRoot1" presStyleCnt="0"/>
      <dgm:spPr/>
    </dgm:pt>
    <dgm:pt modelId="{57DDDD9B-9DD9-1B44-9531-246EECB23D1B}" type="pres">
      <dgm:prSet presAssocID="{4FAFCA61-50BE-4B86-B5BC-D9377F0C5940}" presName="composite" presStyleCnt="0"/>
      <dgm:spPr/>
    </dgm:pt>
    <dgm:pt modelId="{82612729-55D7-1B44-9F3D-AA614DDFC399}" type="pres">
      <dgm:prSet presAssocID="{4FAFCA61-50BE-4B86-B5BC-D9377F0C5940}" presName="background" presStyleLbl="node0" presStyleIdx="2" presStyleCnt="3"/>
      <dgm:spPr/>
    </dgm:pt>
    <dgm:pt modelId="{262CC855-FC46-1A43-A17F-FB188015B5C4}" type="pres">
      <dgm:prSet presAssocID="{4FAFCA61-50BE-4B86-B5BC-D9377F0C5940}" presName="text" presStyleLbl="fgAcc0" presStyleIdx="2" presStyleCnt="3">
        <dgm:presLayoutVars>
          <dgm:chPref val="3"/>
        </dgm:presLayoutVars>
      </dgm:prSet>
      <dgm:spPr/>
    </dgm:pt>
    <dgm:pt modelId="{52E4C51C-86BF-794F-A9A7-9BC38D754553}" type="pres">
      <dgm:prSet presAssocID="{4FAFCA61-50BE-4B86-B5BC-D9377F0C5940}" presName="hierChild2" presStyleCnt="0"/>
      <dgm:spPr/>
    </dgm:pt>
  </dgm:ptLst>
  <dgm:cxnLst>
    <dgm:cxn modelId="{B654291C-D2CF-144C-A452-18CCB7D240AF}" type="presOf" srcId="{501D4D3E-DA9D-4387-B815-AA74E54B3755}" destId="{A5CF679B-12D6-4A48-8361-744465BCD25F}" srcOrd="0" destOrd="0" presId="urn:microsoft.com/office/officeart/2005/8/layout/hierarchy1"/>
    <dgm:cxn modelId="{C02FDE25-7285-431A-A6AE-BBBEF30F8630}" srcId="{501D4D3E-DA9D-4387-B815-AA74E54B3755}" destId="{D8A810A4-A26B-4BF0-9B49-BE5E5CA99C24}" srcOrd="0" destOrd="0" parTransId="{1E560EFC-705E-4C1F-9DE6-D78B05A614AB}" sibTransId="{0B5E43A2-B852-49C8-9798-C747AB4B37B6}"/>
    <dgm:cxn modelId="{7487093F-D248-40EB-87CB-2C72CBBC0478}" srcId="{501D4D3E-DA9D-4387-B815-AA74E54B3755}" destId="{E6BF58C7-B0EC-4B5E-B846-DB9961B96918}" srcOrd="1" destOrd="0" parTransId="{C316E8FB-2006-4851-B858-5E0B6204A9CA}" sibTransId="{C4650927-8FAC-459B-A822-92A922ACC242}"/>
    <dgm:cxn modelId="{3F144144-163F-2C43-A407-1F7572D79033}" type="presOf" srcId="{4FAFCA61-50BE-4B86-B5BC-D9377F0C5940}" destId="{262CC855-FC46-1A43-A17F-FB188015B5C4}" srcOrd="0" destOrd="0" presId="urn:microsoft.com/office/officeart/2005/8/layout/hierarchy1"/>
    <dgm:cxn modelId="{047C005B-DCCF-374C-92E4-E3B1F76CAE23}" type="presOf" srcId="{D8A810A4-A26B-4BF0-9B49-BE5E5CA99C24}" destId="{69686AAD-EE31-F44D-BB90-A46AC4FDBE6C}" srcOrd="0" destOrd="0" presId="urn:microsoft.com/office/officeart/2005/8/layout/hierarchy1"/>
    <dgm:cxn modelId="{9136ABE3-BA93-491F-995F-100AA875254A}" srcId="{501D4D3E-DA9D-4387-B815-AA74E54B3755}" destId="{4FAFCA61-50BE-4B86-B5BC-D9377F0C5940}" srcOrd="2" destOrd="0" parTransId="{FD17DF5F-6AF9-4DBE-91E1-A128F3CDC2A3}" sibTransId="{AB92BC2B-0C93-4634-AFE6-61B0AFB061C1}"/>
    <dgm:cxn modelId="{BDC7D5EB-F34F-B945-BE6B-36D8D9DB323B}" type="presOf" srcId="{E6BF58C7-B0EC-4B5E-B846-DB9961B96918}" destId="{4CF4C418-5E12-9A44-B182-BAEB3C49E048}" srcOrd="0" destOrd="0" presId="urn:microsoft.com/office/officeart/2005/8/layout/hierarchy1"/>
    <dgm:cxn modelId="{90903EC1-115C-1047-91B8-B10C09E80174}" type="presParOf" srcId="{A5CF679B-12D6-4A48-8361-744465BCD25F}" destId="{6D8A6F71-58E9-5540-B8BF-71FE485EF60B}" srcOrd="0" destOrd="0" presId="urn:microsoft.com/office/officeart/2005/8/layout/hierarchy1"/>
    <dgm:cxn modelId="{D2572F20-7C9E-B44E-8931-CCA4962F7879}" type="presParOf" srcId="{6D8A6F71-58E9-5540-B8BF-71FE485EF60B}" destId="{4A6B9010-8321-414D-8443-3D525832E074}" srcOrd="0" destOrd="0" presId="urn:microsoft.com/office/officeart/2005/8/layout/hierarchy1"/>
    <dgm:cxn modelId="{3FBAAEF4-E4E2-DF42-AF0E-A6E8EE585411}" type="presParOf" srcId="{4A6B9010-8321-414D-8443-3D525832E074}" destId="{A9006397-9E04-C34E-8515-A00D4D6C59DD}" srcOrd="0" destOrd="0" presId="urn:microsoft.com/office/officeart/2005/8/layout/hierarchy1"/>
    <dgm:cxn modelId="{F24552F2-C8DA-7E49-ABB7-1100485CE0C3}" type="presParOf" srcId="{4A6B9010-8321-414D-8443-3D525832E074}" destId="{69686AAD-EE31-F44D-BB90-A46AC4FDBE6C}" srcOrd="1" destOrd="0" presId="urn:microsoft.com/office/officeart/2005/8/layout/hierarchy1"/>
    <dgm:cxn modelId="{D1800E33-FC13-F542-88EF-D6AC7A1EE375}" type="presParOf" srcId="{6D8A6F71-58E9-5540-B8BF-71FE485EF60B}" destId="{49315F6C-4857-A54A-B144-BFC26DF0AC1C}" srcOrd="1" destOrd="0" presId="urn:microsoft.com/office/officeart/2005/8/layout/hierarchy1"/>
    <dgm:cxn modelId="{1E5EE927-CDF0-B34D-834A-DAEC75BDA642}" type="presParOf" srcId="{A5CF679B-12D6-4A48-8361-744465BCD25F}" destId="{2A71CCCC-8768-7D48-8983-C3F9CE39C24A}" srcOrd="1" destOrd="0" presId="urn:microsoft.com/office/officeart/2005/8/layout/hierarchy1"/>
    <dgm:cxn modelId="{EE7DF1A7-D4D8-DF4E-BEC3-EFBB3621E51B}" type="presParOf" srcId="{2A71CCCC-8768-7D48-8983-C3F9CE39C24A}" destId="{AF4FA118-253C-2647-A330-401758DA0FE6}" srcOrd="0" destOrd="0" presId="urn:microsoft.com/office/officeart/2005/8/layout/hierarchy1"/>
    <dgm:cxn modelId="{3C297CE0-BBBE-5B4A-B486-B1F5A5C3CA00}" type="presParOf" srcId="{AF4FA118-253C-2647-A330-401758DA0FE6}" destId="{4ECEE5CC-B6EA-A742-B8BC-700FF473B495}" srcOrd="0" destOrd="0" presId="urn:microsoft.com/office/officeart/2005/8/layout/hierarchy1"/>
    <dgm:cxn modelId="{4BD4A32A-E461-194C-B99F-0970F936B65B}" type="presParOf" srcId="{AF4FA118-253C-2647-A330-401758DA0FE6}" destId="{4CF4C418-5E12-9A44-B182-BAEB3C49E048}" srcOrd="1" destOrd="0" presId="urn:microsoft.com/office/officeart/2005/8/layout/hierarchy1"/>
    <dgm:cxn modelId="{9661970F-6E60-3C4D-B258-7D5B25DD95CE}" type="presParOf" srcId="{2A71CCCC-8768-7D48-8983-C3F9CE39C24A}" destId="{2FB734C4-C410-1248-9727-A9607AC7719E}" srcOrd="1" destOrd="0" presId="urn:microsoft.com/office/officeart/2005/8/layout/hierarchy1"/>
    <dgm:cxn modelId="{16085220-7DAC-434C-9664-1A2569DEEEDC}" type="presParOf" srcId="{A5CF679B-12D6-4A48-8361-744465BCD25F}" destId="{36E65DBF-5CE8-864D-A819-A112B482474F}" srcOrd="2" destOrd="0" presId="urn:microsoft.com/office/officeart/2005/8/layout/hierarchy1"/>
    <dgm:cxn modelId="{7331D914-EB4B-1149-83B6-A07901C7E8BE}" type="presParOf" srcId="{36E65DBF-5CE8-864D-A819-A112B482474F}" destId="{57DDDD9B-9DD9-1B44-9531-246EECB23D1B}" srcOrd="0" destOrd="0" presId="urn:microsoft.com/office/officeart/2005/8/layout/hierarchy1"/>
    <dgm:cxn modelId="{A1CD624F-53F7-AA49-9817-587ED048782C}" type="presParOf" srcId="{57DDDD9B-9DD9-1B44-9531-246EECB23D1B}" destId="{82612729-55D7-1B44-9F3D-AA614DDFC399}" srcOrd="0" destOrd="0" presId="urn:microsoft.com/office/officeart/2005/8/layout/hierarchy1"/>
    <dgm:cxn modelId="{FE877739-0988-F648-9A0E-43B6D5B961A1}" type="presParOf" srcId="{57DDDD9B-9DD9-1B44-9531-246EECB23D1B}" destId="{262CC855-FC46-1A43-A17F-FB188015B5C4}" srcOrd="1" destOrd="0" presId="urn:microsoft.com/office/officeart/2005/8/layout/hierarchy1"/>
    <dgm:cxn modelId="{A7AB17C0-EE51-F74F-BD81-3EA1E44BE607}" type="presParOf" srcId="{36E65DBF-5CE8-864D-A819-A112B482474F}" destId="{52E4C51C-86BF-794F-A9A7-9BC38D7545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93C076-52DE-6344-A0F3-5373FAD9B44B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FCB49A1-F9BD-F44A-BE09-7C47F2EF8884}">
      <dgm:prSet phldrT="[Text]"/>
      <dgm:spPr/>
      <dgm:t>
        <a:bodyPr/>
        <a:lstStyle/>
        <a:p>
          <a:pPr algn="ctr" rtl="0"/>
          <a:r>
            <a:rPr lang="en-GB" dirty="0"/>
            <a:t>Browser </a:t>
          </a:r>
        </a:p>
      </dgm:t>
    </dgm:pt>
    <dgm:pt modelId="{42A09918-2696-7441-A826-CA2959BE5192}" type="parTrans" cxnId="{9B9A4C45-8986-AD4D-971C-DE4A624435A3}">
      <dgm:prSet/>
      <dgm:spPr/>
      <dgm:t>
        <a:bodyPr/>
        <a:lstStyle/>
        <a:p>
          <a:pPr algn="ctr"/>
          <a:endParaRPr lang="en-GB"/>
        </a:p>
      </dgm:t>
    </dgm:pt>
    <dgm:pt modelId="{CA76B084-02B2-6043-9DCB-F14EAAE3C3B5}" type="sibTrans" cxnId="{9B9A4C45-8986-AD4D-971C-DE4A624435A3}">
      <dgm:prSet/>
      <dgm:spPr/>
      <dgm:t>
        <a:bodyPr/>
        <a:lstStyle/>
        <a:p>
          <a:pPr algn="ctr"/>
          <a:endParaRPr lang="en-GB"/>
        </a:p>
      </dgm:t>
    </dgm:pt>
    <dgm:pt modelId="{4F05C66A-F649-7F4C-B43C-FCFD1E9DEDBE}">
      <dgm:prSet phldrT="[Text]"/>
      <dgm:spPr/>
      <dgm:t>
        <a:bodyPr/>
        <a:lstStyle/>
        <a:p>
          <a:pPr algn="ctr" rtl="0"/>
          <a:r>
            <a:rPr lang="en-GB" dirty="0"/>
            <a:t>WASM</a:t>
          </a:r>
        </a:p>
      </dgm:t>
    </dgm:pt>
    <dgm:pt modelId="{4558D236-50FE-8B4D-B087-5BDDB92B71DC}" type="parTrans" cxnId="{51FC2EF4-3E34-AE47-ADEF-898FA6F70525}">
      <dgm:prSet/>
      <dgm:spPr/>
      <dgm:t>
        <a:bodyPr/>
        <a:lstStyle/>
        <a:p>
          <a:pPr algn="ctr"/>
          <a:endParaRPr lang="en-GB"/>
        </a:p>
      </dgm:t>
    </dgm:pt>
    <dgm:pt modelId="{DBEE75CF-84A3-4943-BA23-79A8DAF1E146}" type="sibTrans" cxnId="{51FC2EF4-3E34-AE47-ADEF-898FA6F70525}">
      <dgm:prSet/>
      <dgm:spPr/>
      <dgm:t>
        <a:bodyPr/>
        <a:lstStyle/>
        <a:p>
          <a:pPr algn="ctr"/>
          <a:endParaRPr lang="en-GB"/>
        </a:p>
      </dgm:t>
    </dgm:pt>
    <dgm:pt modelId="{C267088C-FF30-6242-B625-B890087B7FBD}">
      <dgm:prSet phldrT="[Text]"/>
      <dgm:spPr/>
      <dgm:t>
        <a:bodyPr/>
        <a:lstStyle/>
        <a:p>
          <a:pPr algn="ctr" rtl="0"/>
          <a:r>
            <a:rPr lang="en-GB" dirty="0"/>
            <a:t>Old fashioned</a:t>
          </a:r>
        </a:p>
      </dgm:t>
    </dgm:pt>
    <dgm:pt modelId="{9E764933-1EA8-6E4F-AA21-F56D63A99CD5}" type="parTrans" cxnId="{EEFB2500-85AA-1A40-935C-BD205BFD5353}">
      <dgm:prSet/>
      <dgm:spPr/>
      <dgm:t>
        <a:bodyPr/>
        <a:lstStyle/>
        <a:p>
          <a:pPr algn="ctr"/>
          <a:endParaRPr lang="en-GB"/>
        </a:p>
      </dgm:t>
    </dgm:pt>
    <dgm:pt modelId="{AC0F7CA4-584D-EE4A-811D-60A5800E7BD3}" type="sibTrans" cxnId="{EEFB2500-85AA-1A40-935C-BD205BFD5353}">
      <dgm:prSet/>
      <dgm:spPr/>
      <dgm:t>
        <a:bodyPr/>
        <a:lstStyle/>
        <a:p>
          <a:pPr algn="ctr"/>
          <a:endParaRPr lang="en-GB"/>
        </a:p>
      </dgm:t>
    </dgm:pt>
    <dgm:pt modelId="{75291179-BE49-5346-A9FD-D509E2A6CA18}">
      <dgm:prSet phldrT="[Text]"/>
      <dgm:spPr/>
      <dgm:t>
        <a:bodyPr/>
        <a:lstStyle/>
        <a:p>
          <a:pPr algn="ctr" rtl="0"/>
          <a:r>
            <a:rPr lang="en-GB" dirty="0"/>
            <a:t>Browser engine </a:t>
          </a:r>
        </a:p>
      </dgm:t>
    </dgm:pt>
    <dgm:pt modelId="{8A4FC0B5-9E79-4F41-AF92-07D9170F5E27}" type="parTrans" cxnId="{E512636D-B6FA-E144-8F6F-B46F3B018326}">
      <dgm:prSet/>
      <dgm:spPr/>
      <dgm:t>
        <a:bodyPr/>
        <a:lstStyle/>
        <a:p>
          <a:pPr algn="ctr"/>
          <a:endParaRPr lang="en-GB"/>
        </a:p>
      </dgm:t>
    </dgm:pt>
    <dgm:pt modelId="{71BB7B4F-A411-C840-B43E-539629F2C49F}" type="sibTrans" cxnId="{E512636D-B6FA-E144-8F6F-B46F3B018326}">
      <dgm:prSet/>
      <dgm:spPr/>
      <dgm:t>
        <a:bodyPr/>
        <a:lstStyle/>
        <a:p>
          <a:pPr algn="ctr"/>
          <a:endParaRPr lang="en-GB"/>
        </a:p>
      </dgm:t>
    </dgm:pt>
    <dgm:pt modelId="{C333FD8A-3204-3941-A644-9DD413CE6D83}">
      <dgm:prSet phldrT="[Text]"/>
      <dgm:spPr/>
      <dgm:t>
        <a:bodyPr/>
        <a:lstStyle/>
        <a:p>
          <a:pPr algn="ctr" rtl="0"/>
          <a:r>
            <a:rPr lang="en-GB" dirty="0"/>
            <a:t>JS CORE</a:t>
          </a:r>
        </a:p>
      </dgm:t>
    </dgm:pt>
    <dgm:pt modelId="{A92D64C5-ABC1-8F4C-BD1F-3D8B830A5460}" type="parTrans" cxnId="{5B3062B1-B2F6-5E40-8A6E-CDC09A5FE8D1}">
      <dgm:prSet/>
      <dgm:spPr/>
      <dgm:t>
        <a:bodyPr/>
        <a:lstStyle/>
        <a:p>
          <a:pPr algn="ctr"/>
          <a:endParaRPr lang="en-GB"/>
        </a:p>
      </dgm:t>
    </dgm:pt>
    <dgm:pt modelId="{0025CB0F-A823-F14F-8FAC-52C971207137}" type="sibTrans" cxnId="{5B3062B1-B2F6-5E40-8A6E-CDC09A5FE8D1}">
      <dgm:prSet/>
      <dgm:spPr/>
      <dgm:t>
        <a:bodyPr/>
        <a:lstStyle/>
        <a:p>
          <a:pPr algn="ctr"/>
          <a:endParaRPr lang="en-GB"/>
        </a:p>
      </dgm:t>
    </dgm:pt>
    <dgm:pt modelId="{5AE34C1D-8984-0547-BA41-C272CDDA9AC0}" type="pres">
      <dgm:prSet presAssocID="{3693C076-52DE-6344-A0F3-5373FAD9B44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E1EABB7-8D31-2446-A1DA-F94A7828CB88}" type="pres">
      <dgm:prSet presAssocID="{6FCB49A1-F9BD-F44A-BE09-7C47F2EF8884}" presName="centerShape" presStyleLbl="node0" presStyleIdx="0" presStyleCnt="1"/>
      <dgm:spPr/>
    </dgm:pt>
    <dgm:pt modelId="{BC5EDB21-D5BE-664D-A288-331BACEA4268}" type="pres">
      <dgm:prSet presAssocID="{4F05C66A-F649-7F4C-B43C-FCFD1E9DEDBE}" presName="node" presStyleLbl="node1" presStyleIdx="0" presStyleCnt="4">
        <dgm:presLayoutVars>
          <dgm:bulletEnabled val="1"/>
        </dgm:presLayoutVars>
      </dgm:prSet>
      <dgm:spPr/>
    </dgm:pt>
    <dgm:pt modelId="{AF7A190B-5B0F-AE41-AF35-40E154655AD2}" type="pres">
      <dgm:prSet presAssocID="{4F05C66A-F649-7F4C-B43C-FCFD1E9DEDBE}" presName="dummy" presStyleCnt="0"/>
      <dgm:spPr/>
    </dgm:pt>
    <dgm:pt modelId="{8A717689-7D31-8645-91B3-36902D1D2AEB}" type="pres">
      <dgm:prSet presAssocID="{DBEE75CF-84A3-4943-BA23-79A8DAF1E146}" presName="sibTrans" presStyleLbl="sibTrans2D1" presStyleIdx="0" presStyleCnt="4"/>
      <dgm:spPr/>
    </dgm:pt>
    <dgm:pt modelId="{8D5DFC5E-4BED-9B4A-AC36-6EC0324FBF48}" type="pres">
      <dgm:prSet presAssocID="{C267088C-FF30-6242-B625-B890087B7FBD}" presName="node" presStyleLbl="node1" presStyleIdx="1" presStyleCnt="4">
        <dgm:presLayoutVars>
          <dgm:bulletEnabled val="1"/>
        </dgm:presLayoutVars>
      </dgm:prSet>
      <dgm:spPr/>
    </dgm:pt>
    <dgm:pt modelId="{D444797E-8CDC-4242-A17A-4C2CD8B608D5}" type="pres">
      <dgm:prSet presAssocID="{C267088C-FF30-6242-B625-B890087B7FBD}" presName="dummy" presStyleCnt="0"/>
      <dgm:spPr/>
    </dgm:pt>
    <dgm:pt modelId="{1F27B474-7025-C349-8C11-E4EC5301716B}" type="pres">
      <dgm:prSet presAssocID="{AC0F7CA4-584D-EE4A-811D-60A5800E7BD3}" presName="sibTrans" presStyleLbl="sibTrans2D1" presStyleIdx="1" presStyleCnt="4"/>
      <dgm:spPr/>
    </dgm:pt>
    <dgm:pt modelId="{469A4CBE-7AE9-7049-97CC-E039DB4F7560}" type="pres">
      <dgm:prSet presAssocID="{75291179-BE49-5346-A9FD-D509E2A6CA18}" presName="node" presStyleLbl="node1" presStyleIdx="2" presStyleCnt="4">
        <dgm:presLayoutVars>
          <dgm:bulletEnabled val="1"/>
        </dgm:presLayoutVars>
      </dgm:prSet>
      <dgm:spPr/>
    </dgm:pt>
    <dgm:pt modelId="{5CD5C492-FC65-214E-9978-3B0EA5ECD8ED}" type="pres">
      <dgm:prSet presAssocID="{75291179-BE49-5346-A9FD-D509E2A6CA18}" presName="dummy" presStyleCnt="0"/>
      <dgm:spPr/>
    </dgm:pt>
    <dgm:pt modelId="{BD446B56-2683-E144-ACDD-E16900BF7CFB}" type="pres">
      <dgm:prSet presAssocID="{71BB7B4F-A411-C840-B43E-539629F2C49F}" presName="sibTrans" presStyleLbl="sibTrans2D1" presStyleIdx="2" presStyleCnt="4"/>
      <dgm:spPr/>
    </dgm:pt>
    <dgm:pt modelId="{544B3182-D804-404F-9BFA-7B6429C23E57}" type="pres">
      <dgm:prSet presAssocID="{C333FD8A-3204-3941-A644-9DD413CE6D83}" presName="node" presStyleLbl="node1" presStyleIdx="3" presStyleCnt="4">
        <dgm:presLayoutVars>
          <dgm:bulletEnabled val="1"/>
        </dgm:presLayoutVars>
      </dgm:prSet>
      <dgm:spPr/>
    </dgm:pt>
    <dgm:pt modelId="{6457B6EC-3BCE-B144-9803-7B5CE2B419CF}" type="pres">
      <dgm:prSet presAssocID="{C333FD8A-3204-3941-A644-9DD413CE6D83}" presName="dummy" presStyleCnt="0"/>
      <dgm:spPr/>
    </dgm:pt>
    <dgm:pt modelId="{B5678267-EADD-E943-AED4-F578013819CC}" type="pres">
      <dgm:prSet presAssocID="{0025CB0F-A823-F14F-8FAC-52C971207137}" presName="sibTrans" presStyleLbl="sibTrans2D1" presStyleIdx="3" presStyleCnt="4"/>
      <dgm:spPr/>
    </dgm:pt>
  </dgm:ptLst>
  <dgm:cxnLst>
    <dgm:cxn modelId="{EEFB2500-85AA-1A40-935C-BD205BFD5353}" srcId="{6FCB49A1-F9BD-F44A-BE09-7C47F2EF8884}" destId="{C267088C-FF30-6242-B625-B890087B7FBD}" srcOrd="1" destOrd="0" parTransId="{9E764933-1EA8-6E4F-AA21-F56D63A99CD5}" sibTransId="{AC0F7CA4-584D-EE4A-811D-60A5800E7BD3}"/>
    <dgm:cxn modelId="{B9BE001B-73DF-0D45-BABB-70D0294D85C1}" type="presOf" srcId="{71BB7B4F-A411-C840-B43E-539629F2C49F}" destId="{BD446B56-2683-E144-ACDD-E16900BF7CFB}" srcOrd="0" destOrd="0" presId="urn:microsoft.com/office/officeart/2005/8/layout/radial6"/>
    <dgm:cxn modelId="{10850B32-DDD9-464F-B605-324CB875D05C}" type="presOf" srcId="{C333FD8A-3204-3941-A644-9DD413CE6D83}" destId="{544B3182-D804-404F-9BFA-7B6429C23E57}" srcOrd="0" destOrd="0" presId="urn:microsoft.com/office/officeart/2005/8/layout/radial6"/>
    <dgm:cxn modelId="{9B9A4C45-8986-AD4D-971C-DE4A624435A3}" srcId="{3693C076-52DE-6344-A0F3-5373FAD9B44B}" destId="{6FCB49A1-F9BD-F44A-BE09-7C47F2EF8884}" srcOrd="0" destOrd="0" parTransId="{42A09918-2696-7441-A826-CA2959BE5192}" sibTransId="{CA76B084-02B2-6043-9DCB-F14EAAE3C3B5}"/>
    <dgm:cxn modelId="{5FE41058-3113-DB48-8E61-71356321959F}" type="presOf" srcId="{AC0F7CA4-584D-EE4A-811D-60A5800E7BD3}" destId="{1F27B474-7025-C349-8C11-E4EC5301716B}" srcOrd="0" destOrd="0" presId="urn:microsoft.com/office/officeart/2005/8/layout/radial6"/>
    <dgm:cxn modelId="{EF5E226C-2AC1-CB4D-8C01-A1847141B4E3}" type="presOf" srcId="{4F05C66A-F649-7F4C-B43C-FCFD1E9DEDBE}" destId="{BC5EDB21-D5BE-664D-A288-331BACEA4268}" srcOrd="0" destOrd="0" presId="urn:microsoft.com/office/officeart/2005/8/layout/radial6"/>
    <dgm:cxn modelId="{E512636D-B6FA-E144-8F6F-B46F3B018326}" srcId="{6FCB49A1-F9BD-F44A-BE09-7C47F2EF8884}" destId="{75291179-BE49-5346-A9FD-D509E2A6CA18}" srcOrd="2" destOrd="0" parTransId="{8A4FC0B5-9E79-4F41-AF92-07D9170F5E27}" sibTransId="{71BB7B4F-A411-C840-B43E-539629F2C49F}"/>
    <dgm:cxn modelId="{BDA36971-BAC6-1A45-B90C-C4FB64553CB8}" type="presOf" srcId="{6FCB49A1-F9BD-F44A-BE09-7C47F2EF8884}" destId="{1E1EABB7-8D31-2446-A1DA-F94A7828CB88}" srcOrd="0" destOrd="0" presId="urn:microsoft.com/office/officeart/2005/8/layout/radial6"/>
    <dgm:cxn modelId="{26741285-E91D-8E4F-86CE-CC156BF6AC06}" type="presOf" srcId="{DBEE75CF-84A3-4943-BA23-79A8DAF1E146}" destId="{8A717689-7D31-8645-91B3-36902D1D2AEB}" srcOrd="0" destOrd="0" presId="urn:microsoft.com/office/officeart/2005/8/layout/radial6"/>
    <dgm:cxn modelId="{B01A239C-FE0C-0D44-ABA9-129C2207593D}" type="presOf" srcId="{C267088C-FF30-6242-B625-B890087B7FBD}" destId="{8D5DFC5E-4BED-9B4A-AC36-6EC0324FBF48}" srcOrd="0" destOrd="0" presId="urn:microsoft.com/office/officeart/2005/8/layout/radial6"/>
    <dgm:cxn modelId="{E99EB39F-E965-CC42-908B-054017650D08}" type="presOf" srcId="{3693C076-52DE-6344-A0F3-5373FAD9B44B}" destId="{5AE34C1D-8984-0547-BA41-C272CDDA9AC0}" srcOrd="0" destOrd="0" presId="urn:microsoft.com/office/officeart/2005/8/layout/radial6"/>
    <dgm:cxn modelId="{5B3062B1-B2F6-5E40-8A6E-CDC09A5FE8D1}" srcId="{6FCB49A1-F9BD-F44A-BE09-7C47F2EF8884}" destId="{C333FD8A-3204-3941-A644-9DD413CE6D83}" srcOrd="3" destOrd="0" parTransId="{A92D64C5-ABC1-8F4C-BD1F-3D8B830A5460}" sibTransId="{0025CB0F-A823-F14F-8FAC-52C971207137}"/>
    <dgm:cxn modelId="{03CEBCCB-3277-2147-AFC2-C6FA7935DC54}" type="presOf" srcId="{0025CB0F-A823-F14F-8FAC-52C971207137}" destId="{B5678267-EADD-E943-AED4-F578013819CC}" srcOrd="0" destOrd="0" presId="urn:microsoft.com/office/officeart/2005/8/layout/radial6"/>
    <dgm:cxn modelId="{4006CDE7-2AB6-9F46-86B7-F0CD7EFC9B2C}" type="presOf" srcId="{75291179-BE49-5346-A9FD-D509E2A6CA18}" destId="{469A4CBE-7AE9-7049-97CC-E039DB4F7560}" srcOrd="0" destOrd="0" presId="urn:microsoft.com/office/officeart/2005/8/layout/radial6"/>
    <dgm:cxn modelId="{51FC2EF4-3E34-AE47-ADEF-898FA6F70525}" srcId="{6FCB49A1-F9BD-F44A-BE09-7C47F2EF8884}" destId="{4F05C66A-F649-7F4C-B43C-FCFD1E9DEDBE}" srcOrd="0" destOrd="0" parTransId="{4558D236-50FE-8B4D-B087-5BDDB92B71DC}" sibTransId="{DBEE75CF-84A3-4943-BA23-79A8DAF1E146}"/>
    <dgm:cxn modelId="{F3F5D62D-C1E1-574E-AD15-112A9FDF1DC2}" type="presParOf" srcId="{5AE34C1D-8984-0547-BA41-C272CDDA9AC0}" destId="{1E1EABB7-8D31-2446-A1DA-F94A7828CB88}" srcOrd="0" destOrd="0" presId="urn:microsoft.com/office/officeart/2005/8/layout/radial6"/>
    <dgm:cxn modelId="{4D58E34A-72B7-2E40-8E36-6942069B7304}" type="presParOf" srcId="{5AE34C1D-8984-0547-BA41-C272CDDA9AC0}" destId="{BC5EDB21-D5BE-664D-A288-331BACEA4268}" srcOrd="1" destOrd="0" presId="urn:microsoft.com/office/officeart/2005/8/layout/radial6"/>
    <dgm:cxn modelId="{4AE67487-1A4D-AF40-91A4-47A15878F126}" type="presParOf" srcId="{5AE34C1D-8984-0547-BA41-C272CDDA9AC0}" destId="{AF7A190B-5B0F-AE41-AF35-40E154655AD2}" srcOrd="2" destOrd="0" presId="urn:microsoft.com/office/officeart/2005/8/layout/radial6"/>
    <dgm:cxn modelId="{7DA3494A-87ED-4D4A-BC25-E1FEE49D9276}" type="presParOf" srcId="{5AE34C1D-8984-0547-BA41-C272CDDA9AC0}" destId="{8A717689-7D31-8645-91B3-36902D1D2AEB}" srcOrd="3" destOrd="0" presId="urn:microsoft.com/office/officeart/2005/8/layout/radial6"/>
    <dgm:cxn modelId="{BF65595B-0153-994F-B34B-4BC2D2B91454}" type="presParOf" srcId="{5AE34C1D-8984-0547-BA41-C272CDDA9AC0}" destId="{8D5DFC5E-4BED-9B4A-AC36-6EC0324FBF48}" srcOrd="4" destOrd="0" presId="urn:microsoft.com/office/officeart/2005/8/layout/radial6"/>
    <dgm:cxn modelId="{D22E1E12-BABD-B34E-B425-8F7E41A60F36}" type="presParOf" srcId="{5AE34C1D-8984-0547-BA41-C272CDDA9AC0}" destId="{D444797E-8CDC-4242-A17A-4C2CD8B608D5}" srcOrd="5" destOrd="0" presId="urn:microsoft.com/office/officeart/2005/8/layout/radial6"/>
    <dgm:cxn modelId="{1BA9456B-67E5-A04E-A118-1F42A1E61405}" type="presParOf" srcId="{5AE34C1D-8984-0547-BA41-C272CDDA9AC0}" destId="{1F27B474-7025-C349-8C11-E4EC5301716B}" srcOrd="6" destOrd="0" presId="urn:microsoft.com/office/officeart/2005/8/layout/radial6"/>
    <dgm:cxn modelId="{70FDDE24-A0E1-F64A-94E8-575930EFF2D4}" type="presParOf" srcId="{5AE34C1D-8984-0547-BA41-C272CDDA9AC0}" destId="{469A4CBE-7AE9-7049-97CC-E039DB4F7560}" srcOrd="7" destOrd="0" presId="urn:microsoft.com/office/officeart/2005/8/layout/radial6"/>
    <dgm:cxn modelId="{8A200E23-F727-914E-A6E6-BEA440D7AA03}" type="presParOf" srcId="{5AE34C1D-8984-0547-BA41-C272CDDA9AC0}" destId="{5CD5C492-FC65-214E-9978-3B0EA5ECD8ED}" srcOrd="8" destOrd="0" presId="urn:microsoft.com/office/officeart/2005/8/layout/radial6"/>
    <dgm:cxn modelId="{7687C834-AA95-E941-940C-8A73FD82D322}" type="presParOf" srcId="{5AE34C1D-8984-0547-BA41-C272CDDA9AC0}" destId="{BD446B56-2683-E144-ACDD-E16900BF7CFB}" srcOrd="9" destOrd="0" presId="urn:microsoft.com/office/officeart/2005/8/layout/radial6"/>
    <dgm:cxn modelId="{35385DEA-1DA1-A74D-A525-433B85070B63}" type="presParOf" srcId="{5AE34C1D-8984-0547-BA41-C272CDDA9AC0}" destId="{544B3182-D804-404F-9BFA-7B6429C23E57}" srcOrd="10" destOrd="0" presId="urn:microsoft.com/office/officeart/2005/8/layout/radial6"/>
    <dgm:cxn modelId="{2012EF0E-EA61-B24A-8DF7-77510A9D4119}" type="presParOf" srcId="{5AE34C1D-8984-0547-BA41-C272CDDA9AC0}" destId="{6457B6EC-3BCE-B144-9803-7B5CE2B419CF}" srcOrd="11" destOrd="0" presId="urn:microsoft.com/office/officeart/2005/8/layout/radial6"/>
    <dgm:cxn modelId="{D4E076D5-730A-7A40-8960-B915C62307BA}" type="presParOf" srcId="{5AE34C1D-8984-0547-BA41-C272CDDA9AC0}" destId="{B5678267-EADD-E943-AED4-F578013819C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430EAB-AA89-4352-B5F9-F3EC08B7B44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466819-6664-44C2-BAD8-EC92D07A3B44}">
      <dgm:prSet/>
      <dgm:spPr/>
      <dgm:t>
        <a:bodyPr/>
        <a:lstStyle/>
        <a:p>
          <a:r>
            <a:rPr lang="en-US" dirty="0"/>
            <a:t>JAVA drive-by</a:t>
          </a:r>
        </a:p>
      </dgm:t>
    </dgm:pt>
    <dgm:pt modelId="{D0FC3B63-96B1-41BD-A64A-1AC788A97788}" type="parTrans" cxnId="{A97AEABE-3ACB-4E3C-ADAA-6751BEFAC046}">
      <dgm:prSet/>
      <dgm:spPr/>
      <dgm:t>
        <a:bodyPr/>
        <a:lstStyle/>
        <a:p>
          <a:endParaRPr lang="en-US"/>
        </a:p>
      </dgm:t>
    </dgm:pt>
    <dgm:pt modelId="{4A796D1B-68E4-4803-AE64-FDF0A61DA387}" type="sibTrans" cxnId="{A97AEABE-3ACB-4E3C-ADAA-6751BEFAC046}">
      <dgm:prSet/>
      <dgm:spPr/>
      <dgm:t>
        <a:bodyPr/>
        <a:lstStyle/>
        <a:p>
          <a:endParaRPr lang="en-US"/>
        </a:p>
      </dgm:t>
    </dgm:pt>
    <dgm:pt modelId="{D94A4503-2511-429B-B3E4-C179FD2AD89D}">
      <dgm:prSet/>
      <dgm:spPr/>
      <dgm:t>
        <a:bodyPr/>
        <a:lstStyle/>
        <a:p>
          <a:r>
            <a:rPr lang="en-US" dirty="0"/>
            <a:t>Adobe Flash</a:t>
          </a:r>
        </a:p>
      </dgm:t>
    </dgm:pt>
    <dgm:pt modelId="{98C08FF0-9549-4616-8A53-2E5D75BC1E7E}" type="parTrans" cxnId="{E3DC9660-60FC-409D-9B7D-B4DB24075E89}">
      <dgm:prSet/>
      <dgm:spPr/>
      <dgm:t>
        <a:bodyPr/>
        <a:lstStyle/>
        <a:p>
          <a:endParaRPr lang="en-US"/>
        </a:p>
      </dgm:t>
    </dgm:pt>
    <dgm:pt modelId="{177CD431-CEAC-43E8-81D3-1EE96E40A868}" type="sibTrans" cxnId="{E3DC9660-60FC-409D-9B7D-B4DB24075E89}">
      <dgm:prSet/>
      <dgm:spPr/>
      <dgm:t>
        <a:bodyPr/>
        <a:lstStyle/>
        <a:p>
          <a:endParaRPr lang="en-US"/>
        </a:p>
      </dgm:t>
    </dgm:pt>
    <dgm:pt modelId="{CAB46D62-A743-41E0-BE5D-45783D04986E}">
      <dgm:prSet/>
      <dgm:spPr/>
      <dgm:t>
        <a:bodyPr/>
        <a:lstStyle/>
        <a:p>
          <a:r>
            <a:rPr lang="en-US" dirty="0"/>
            <a:t>Microsoft Silverlight</a:t>
          </a:r>
        </a:p>
      </dgm:t>
    </dgm:pt>
    <dgm:pt modelId="{CBAC7178-6667-4FEE-AC81-189737F431D5}" type="parTrans" cxnId="{803F6263-2D4B-405F-B9B8-88422DA580F3}">
      <dgm:prSet/>
      <dgm:spPr/>
      <dgm:t>
        <a:bodyPr/>
        <a:lstStyle/>
        <a:p>
          <a:endParaRPr lang="en-US"/>
        </a:p>
      </dgm:t>
    </dgm:pt>
    <dgm:pt modelId="{EA020E62-3B8B-4937-9306-F9733AA33555}" type="sibTrans" cxnId="{803F6263-2D4B-405F-B9B8-88422DA580F3}">
      <dgm:prSet/>
      <dgm:spPr/>
      <dgm:t>
        <a:bodyPr/>
        <a:lstStyle/>
        <a:p>
          <a:endParaRPr lang="en-US"/>
        </a:p>
      </dgm:t>
    </dgm:pt>
    <dgm:pt modelId="{3BB9B85B-D8BB-4153-854B-56EB2C281EB0}">
      <dgm:prSet/>
      <dgm:spPr/>
      <dgm:t>
        <a:bodyPr/>
        <a:lstStyle/>
        <a:p>
          <a:r>
            <a:rPr lang="en-US"/>
            <a:t>ActiveX add-ons for web browsers (Mainly internet explorer)</a:t>
          </a:r>
        </a:p>
      </dgm:t>
    </dgm:pt>
    <dgm:pt modelId="{CC3E135E-4EA7-4987-9A82-109E8BBBD38F}" type="parTrans" cxnId="{3E9A3483-8645-41EE-8E77-DF71FA65F917}">
      <dgm:prSet/>
      <dgm:spPr/>
      <dgm:t>
        <a:bodyPr/>
        <a:lstStyle/>
        <a:p>
          <a:endParaRPr lang="en-US"/>
        </a:p>
      </dgm:t>
    </dgm:pt>
    <dgm:pt modelId="{A4604586-C6AA-4A44-B1CB-038C4F198B8C}" type="sibTrans" cxnId="{3E9A3483-8645-41EE-8E77-DF71FA65F917}">
      <dgm:prSet/>
      <dgm:spPr/>
      <dgm:t>
        <a:bodyPr/>
        <a:lstStyle/>
        <a:p>
          <a:endParaRPr lang="en-US"/>
        </a:p>
      </dgm:t>
    </dgm:pt>
    <dgm:pt modelId="{3C130C17-3721-2E4D-BBF5-00F1372F20D6}" type="pres">
      <dgm:prSet presAssocID="{92430EAB-AA89-4352-B5F9-F3EC08B7B44B}" presName="vert0" presStyleCnt="0">
        <dgm:presLayoutVars>
          <dgm:dir/>
          <dgm:animOne val="branch"/>
          <dgm:animLvl val="lvl"/>
        </dgm:presLayoutVars>
      </dgm:prSet>
      <dgm:spPr/>
    </dgm:pt>
    <dgm:pt modelId="{28DC423E-9C65-E84A-A281-C7B08868D200}" type="pres">
      <dgm:prSet presAssocID="{25466819-6664-44C2-BAD8-EC92D07A3B44}" presName="thickLine" presStyleLbl="alignNode1" presStyleIdx="0" presStyleCnt="4"/>
      <dgm:spPr/>
    </dgm:pt>
    <dgm:pt modelId="{7F5705ED-91D2-904F-8989-BDE64F6E4B00}" type="pres">
      <dgm:prSet presAssocID="{25466819-6664-44C2-BAD8-EC92D07A3B44}" presName="horz1" presStyleCnt="0"/>
      <dgm:spPr/>
    </dgm:pt>
    <dgm:pt modelId="{7C92E13C-2C49-8649-A588-EC2F780049EF}" type="pres">
      <dgm:prSet presAssocID="{25466819-6664-44C2-BAD8-EC92D07A3B44}" presName="tx1" presStyleLbl="revTx" presStyleIdx="0" presStyleCnt="4"/>
      <dgm:spPr/>
    </dgm:pt>
    <dgm:pt modelId="{E4258937-BDCC-1A41-B90C-45CFE8183779}" type="pres">
      <dgm:prSet presAssocID="{25466819-6664-44C2-BAD8-EC92D07A3B44}" presName="vert1" presStyleCnt="0"/>
      <dgm:spPr/>
    </dgm:pt>
    <dgm:pt modelId="{69F4951B-F6A5-DF43-8212-C4236F36470D}" type="pres">
      <dgm:prSet presAssocID="{D94A4503-2511-429B-B3E4-C179FD2AD89D}" presName="thickLine" presStyleLbl="alignNode1" presStyleIdx="1" presStyleCnt="4"/>
      <dgm:spPr/>
    </dgm:pt>
    <dgm:pt modelId="{6A431580-7E70-4F48-A022-4773DDA533C8}" type="pres">
      <dgm:prSet presAssocID="{D94A4503-2511-429B-B3E4-C179FD2AD89D}" presName="horz1" presStyleCnt="0"/>
      <dgm:spPr/>
    </dgm:pt>
    <dgm:pt modelId="{782124AC-F405-024E-B083-8ADF5A7F59CB}" type="pres">
      <dgm:prSet presAssocID="{D94A4503-2511-429B-B3E4-C179FD2AD89D}" presName="tx1" presStyleLbl="revTx" presStyleIdx="1" presStyleCnt="4"/>
      <dgm:spPr/>
    </dgm:pt>
    <dgm:pt modelId="{07BE40AA-16ED-364B-8CDA-48E8FDEB9552}" type="pres">
      <dgm:prSet presAssocID="{D94A4503-2511-429B-B3E4-C179FD2AD89D}" presName="vert1" presStyleCnt="0"/>
      <dgm:spPr/>
    </dgm:pt>
    <dgm:pt modelId="{F52BA726-6858-7D43-A023-A3E2058F5B80}" type="pres">
      <dgm:prSet presAssocID="{CAB46D62-A743-41E0-BE5D-45783D04986E}" presName="thickLine" presStyleLbl="alignNode1" presStyleIdx="2" presStyleCnt="4"/>
      <dgm:spPr/>
    </dgm:pt>
    <dgm:pt modelId="{F59B2CF2-F9C9-D04D-B74F-719E359DBC86}" type="pres">
      <dgm:prSet presAssocID="{CAB46D62-A743-41E0-BE5D-45783D04986E}" presName="horz1" presStyleCnt="0"/>
      <dgm:spPr/>
    </dgm:pt>
    <dgm:pt modelId="{D9E00D13-FE9D-6B47-8A68-4439903D2C4D}" type="pres">
      <dgm:prSet presAssocID="{CAB46D62-A743-41E0-BE5D-45783D04986E}" presName="tx1" presStyleLbl="revTx" presStyleIdx="2" presStyleCnt="4"/>
      <dgm:spPr/>
    </dgm:pt>
    <dgm:pt modelId="{02B24F1E-5755-EB47-B8DB-0F6CDE353239}" type="pres">
      <dgm:prSet presAssocID="{CAB46D62-A743-41E0-BE5D-45783D04986E}" presName="vert1" presStyleCnt="0"/>
      <dgm:spPr/>
    </dgm:pt>
    <dgm:pt modelId="{22A008B1-4BEB-5A40-92C5-B86F5C9F41B6}" type="pres">
      <dgm:prSet presAssocID="{3BB9B85B-D8BB-4153-854B-56EB2C281EB0}" presName="thickLine" presStyleLbl="alignNode1" presStyleIdx="3" presStyleCnt="4"/>
      <dgm:spPr/>
    </dgm:pt>
    <dgm:pt modelId="{A33A09FE-BBE4-5E4E-90E2-58A20DC9CD41}" type="pres">
      <dgm:prSet presAssocID="{3BB9B85B-D8BB-4153-854B-56EB2C281EB0}" presName="horz1" presStyleCnt="0"/>
      <dgm:spPr/>
    </dgm:pt>
    <dgm:pt modelId="{75D5C23D-F702-8F4E-816F-A183017B29FE}" type="pres">
      <dgm:prSet presAssocID="{3BB9B85B-D8BB-4153-854B-56EB2C281EB0}" presName="tx1" presStyleLbl="revTx" presStyleIdx="3" presStyleCnt="4"/>
      <dgm:spPr/>
    </dgm:pt>
    <dgm:pt modelId="{98EAD338-D1C9-174F-845B-25675DD2F154}" type="pres">
      <dgm:prSet presAssocID="{3BB9B85B-D8BB-4153-854B-56EB2C281EB0}" presName="vert1" presStyleCnt="0"/>
      <dgm:spPr/>
    </dgm:pt>
  </dgm:ptLst>
  <dgm:cxnLst>
    <dgm:cxn modelId="{A3B44936-D034-CC47-A1CB-BAA8B5F2A0B2}" type="presOf" srcId="{D94A4503-2511-429B-B3E4-C179FD2AD89D}" destId="{782124AC-F405-024E-B083-8ADF5A7F59CB}" srcOrd="0" destOrd="0" presId="urn:microsoft.com/office/officeart/2008/layout/LinedList"/>
    <dgm:cxn modelId="{E3DC9660-60FC-409D-9B7D-B4DB24075E89}" srcId="{92430EAB-AA89-4352-B5F9-F3EC08B7B44B}" destId="{D94A4503-2511-429B-B3E4-C179FD2AD89D}" srcOrd="1" destOrd="0" parTransId="{98C08FF0-9549-4616-8A53-2E5D75BC1E7E}" sibTransId="{177CD431-CEAC-43E8-81D3-1EE96E40A868}"/>
    <dgm:cxn modelId="{DD987B62-2A4D-3A43-BBFE-8B8CD3425FF1}" type="presOf" srcId="{25466819-6664-44C2-BAD8-EC92D07A3B44}" destId="{7C92E13C-2C49-8649-A588-EC2F780049EF}" srcOrd="0" destOrd="0" presId="urn:microsoft.com/office/officeart/2008/layout/LinedList"/>
    <dgm:cxn modelId="{803F6263-2D4B-405F-B9B8-88422DA580F3}" srcId="{92430EAB-AA89-4352-B5F9-F3EC08B7B44B}" destId="{CAB46D62-A743-41E0-BE5D-45783D04986E}" srcOrd="2" destOrd="0" parTransId="{CBAC7178-6667-4FEE-AC81-189737F431D5}" sibTransId="{EA020E62-3B8B-4937-9306-F9733AA33555}"/>
    <dgm:cxn modelId="{3E9A3483-8645-41EE-8E77-DF71FA65F917}" srcId="{92430EAB-AA89-4352-B5F9-F3EC08B7B44B}" destId="{3BB9B85B-D8BB-4153-854B-56EB2C281EB0}" srcOrd="3" destOrd="0" parTransId="{CC3E135E-4EA7-4987-9A82-109E8BBBD38F}" sibTransId="{A4604586-C6AA-4A44-B1CB-038C4F198B8C}"/>
    <dgm:cxn modelId="{AAAB7B84-6E4B-4B46-B7E6-7F0EBC260064}" type="presOf" srcId="{3BB9B85B-D8BB-4153-854B-56EB2C281EB0}" destId="{75D5C23D-F702-8F4E-816F-A183017B29FE}" srcOrd="0" destOrd="0" presId="urn:microsoft.com/office/officeart/2008/layout/LinedList"/>
    <dgm:cxn modelId="{A97AEABE-3ACB-4E3C-ADAA-6751BEFAC046}" srcId="{92430EAB-AA89-4352-B5F9-F3EC08B7B44B}" destId="{25466819-6664-44C2-BAD8-EC92D07A3B44}" srcOrd="0" destOrd="0" parTransId="{D0FC3B63-96B1-41BD-A64A-1AC788A97788}" sibTransId="{4A796D1B-68E4-4803-AE64-FDF0A61DA387}"/>
    <dgm:cxn modelId="{593D70CC-6981-3B48-A8C8-36B7C831E97C}" type="presOf" srcId="{CAB46D62-A743-41E0-BE5D-45783D04986E}" destId="{D9E00D13-FE9D-6B47-8A68-4439903D2C4D}" srcOrd="0" destOrd="0" presId="urn:microsoft.com/office/officeart/2008/layout/LinedList"/>
    <dgm:cxn modelId="{5E3726D5-5428-D64D-A628-9B5C3584E4A7}" type="presOf" srcId="{92430EAB-AA89-4352-B5F9-F3EC08B7B44B}" destId="{3C130C17-3721-2E4D-BBF5-00F1372F20D6}" srcOrd="0" destOrd="0" presId="urn:microsoft.com/office/officeart/2008/layout/LinedList"/>
    <dgm:cxn modelId="{5F63DB2D-7CF4-6846-ADEE-9725361A6B1F}" type="presParOf" srcId="{3C130C17-3721-2E4D-BBF5-00F1372F20D6}" destId="{28DC423E-9C65-E84A-A281-C7B08868D200}" srcOrd="0" destOrd="0" presId="urn:microsoft.com/office/officeart/2008/layout/LinedList"/>
    <dgm:cxn modelId="{BD989124-A1A3-6B46-AC29-C60395BB2B03}" type="presParOf" srcId="{3C130C17-3721-2E4D-BBF5-00F1372F20D6}" destId="{7F5705ED-91D2-904F-8989-BDE64F6E4B00}" srcOrd="1" destOrd="0" presId="urn:microsoft.com/office/officeart/2008/layout/LinedList"/>
    <dgm:cxn modelId="{7BE9099F-23E3-E742-8F0C-C650F4C98E79}" type="presParOf" srcId="{7F5705ED-91D2-904F-8989-BDE64F6E4B00}" destId="{7C92E13C-2C49-8649-A588-EC2F780049EF}" srcOrd="0" destOrd="0" presId="urn:microsoft.com/office/officeart/2008/layout/LinedList"/>
    <dgm:cxn modelId="{D38AA8EF-5E7A-A448-997A-ADFA95C1AF48}" type="presParOf" srcId="{7F5705ED-91D2-904F-8989-BDE64F6E4B00}" destId="{E4258937-BDCC-1A41-B90C-45CFE8183779}" srcOrd="1" destOrd="0" presId="urn:microsoft.com/office/officeart/2008/layout/LinedList"/>
    <dgm:cxn modelId="{1B0C7429-B58D-E841-A432-1449F2DDB31E}" type="presParOf" srcId="{3C130C17-3721-2E4D-BBF5-00F1372F20D6}" destId="{69F4951B-F6A5-DF43-8212-C4236F36470D}" srcOrd="2" destOrd="0" presId="urn:microsoft.com/office/officeart/2008/layout/LinedList"/>
    <dgm:cxn modelId="{3849F8C2-BB20-5149-BA2E-8108CCAE3C58}" type="presParOf" srcId="{3C130C17-3721-2E4D-BBF5-00F1372F20D6}" destId="{6A431580-7E70-4F48-A022-4773DDA533C8}" srcOrd="3" destOrd="0" presId="urn:microsoft.com/office/officeart/2008/layout/LinedList"/>
    <dgm:cxn modelId="{2AB991E9-B269-084E-89D6-E4DA444D277F}" type="presParOf" srcId="{6A431580-7E70-4F48-A022-4773DDA533C8}" destId="{782124AC-F405-024E-B083-8ADF5A7F59CB}" srcOrd="0" destOrd="0" presId="urn:microsoft.com/office/officeart/2008/layout/LinedList"/>
    <dgm:cxn modelId="{B87DC6DE-9297-F349-8835-3BCD200D4001}" type="presParOf" srcId="{6A431580-7E70-4F48-A022-4773DDA533C8}" destId="{07BE40AA-16ED-364B-8CDA-48E8FDEB9552}" srcOrd="1" destOrd="0" presId="urn:microsoft.com/office/officeart/2008/layout/LinedList"/>
    <dgm:cxn modelId="{48EEDBA1-A191-CE4B-ABD4-B57E1D7110E9}" type="presParOf" srcId="{3C130C17-3721-2E4D-BBF5-00F1372F20D6}" destId="{F52BA726-6858-7D43-A023-A3E2058F5B80}" srcOrd="4" destOrd="0" presId="urn:microsoft.com/office/officeart/2008/layout/LinedList"/>
    <dgm:cxn modelId="{C1175B41-F49B-604C-B686-853057CA04AD}" type="presParOf" srcId="{3C130C17-3721-2E4D-BBF5-00F1372F20D6}" destId="{F59B2CF2-F9C9-D04D-B74F-719E359DBC86}" srcOrd="5" destOrd="0" presId="urn:microsoft.com/office/officeart/2008/layout/LinedList"/>
    <dgm:cxn modelId="{14597F49-88DD-4644-AADC-84AC3C9E8C26}" type="presParOf" srcId="{F59B2CF2-F9C9-D04D-B74F-719E359DBC86}" destId="{D9E00D13-FE9D-6B47-8A68-4439903D2C4D}" srcOrd="0" destOrd="0" presId="urn:microsoft.com/office/officeart/2008/layout/LinedList"/>
    <dgm:cxn modelId="{30D60516-23BA-464B-A32B-7326807FA7F2}" type="presParOf" srcId="{F59B2CF2-F9C9-D04D-B74F-719E359DBC86}" destId="{02B24F1E-5755-EB47-B8DB-0F6CDE353239}" srcOrd="1" destOrd="0" presId="urn:microsoft.com/office/officeart/2008/layout/LinedList"/>
    <dgm:cxn modelId="{EBD9472D-DEAC-E54C-868E-59C7F5074F9C}" type="presParOf" srcId="{3C130C17-3721-2E4D-BBF5-00F1372F20D6}" destId="{22A008B1-4BEB-5A40-92C5-B86F5C9F41B6}" srcOrd="6" destOrd="0" presId="urn:microsoft.com/office/officeart/2008/layout/LinedList"/>
    <dgm:cxn modelId="{DA64891D-A9D8-E149-B729-E671F49E58A4}" type="presParOf" srcId="{3C130C17-3721-2E4D-BBF5-00F1372F20D6}" destId="{A33A09FE-BBE4-5E4E-90E2-58A20DC9CD41}" srcOrd="7" destOrd="0" presId="urn:microsoft.com/office/officeart/2008/layout/LinedList"/>
    <dgm:cxn modelId="{14395CDA-3962-2245-955F-3A5FA17649FB}" type="presParOf" srcId="{A33A09FE-BBE4-5E4E-90E2-58A20DC9CD41}" destId="{75D5C23D-F702-8F4E-816F-A183017B29FE}" srcOrd="0" destOrd="0" presId="urn:microsoft.com/office/officeart/2008/layout/LinedList"/>
    <dgm:cxn modelId="{6AD99330-89B0-7044-85A4-23D8651F3729}" type="presParOf" srcId="{A33A09FE-BBE4-5E4E-90E2-58A20DC9CD41}" destId="{98EAD338-D1C9-174F-845B-25675DD2F1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0D18BF-BBCA-450F-B5BA-3F4F7707942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BE11F1-D6EA-454E-91AF-409CA68ADA5A}">
      <dgm:prSet/>
      <dgm:spPr>
        <a:solidFill>
          <a:schemeClr val="tx1"/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  <a:highlight>
                <a:srgbClr val="C0C0C0"/>
              </a:highlight>
            </a:rPr>
            <a:t>Blackhole</a:t>
          </a:r>
          <a:r>
            <a:rPr lang="en-US" dirty="0">
              <a:solidFill>
                <a:srgbClr val="FF0000"/>
              </a:solidFill>
              <a:highlight>
                <a:srgbClr val="C0C0C0"/>
              </a:highlight>
            </a:rPr>
            <a:t> </a:t>
          </a:r>
        </a:p>
      </dgm:t>
    </dgm:pt>
    <dgm:pt modelId="{1A89D052-DA1C-46D4-96DF-8E60C7FF3DAC}" type="parTrans" cxnId="{3BB93056-4D03-42EF-8041-B42A6A1385BC}">
      <dgm:prSet/>
      <dgm:spPr/>
      <dgm:t>
        <a:bodyPr/>
        <a:lstStyle/>
        <a:p>
          <a:endParaRPr lang="en-US"/>
        </a:p>
      </dgm:t>
    </dgm:pt>
    <dgm:pt modelId="{4A9BF729-F78A-40C0-AEA1-2150B702A438}" type="sibTrans" cxnId="{3BB93056-4D03-42EF-8041-B42A6A1385BC}">
      <dgm:prSet/>
      <dgm:spPr/>
      <dgm:t>
        <a:bodyPr/>
        <a:lstStyle/>
        <a:p>
          <a:endParaRPr lang="en-US"/>
        </a:p>
      </dgm:t>
    </dgm:pt>
    <dgm:pt modelId="{DFB6DF9D-22BC-469D-9E81-1D3B6A430C0B}">
      <dgm:prSet/>
      <dgm:spPr/>
      <dgm:t>
        <a:bodyPr/>
        <a:lstStyle/>
        <a:p>
          <a:r>
            <a:rPr lang="en-US"/>
            <a:t>Phoenix</a:t>
          </a:r>
        </a:p>
      </dgm:t>
    </dgm:pt>
    <dgm:pt modelId="{842D1A10-0144-4401-9E99-658F11530458}" type="parTrans" cxnId="{E048FD4D-4FB2-4CF7-9FF7-AAC54217D64B}">
      <dgm:prSet/>
      <dgm:spPr/>
      <dgm:t>
        <a:bodyPr/>
        <a:lstStyle/>
        <a:p>
          <a:endParaRPr lang="en-US"/>
        </a:p>
      </dgm:t>
    </dgm:pt>
    <dgm:pt modelId="{164BE479-B138-4462-B78B-C016C93C1D0C}" type="sibTrans" cxnId="{E048FD4D-4FB2-4CF7-9FF7-AAC54217D64B}">
      <dgm:prSet/>
      <dgm:spPr/>
      <dgm:t>
        <a:bodyPr/>
        <a:lstStyle/>
        <a:p>
          <a:endParaRPr lang="en-US"/>
        </a:p>
      </dgm:t>
    </dgm:pt>
    <dgm:pt modelId="{44E06BA7-70C4-4541-AF54-A5FE57EC9532}">
      <dgm:prSet/>
      <dgm:spPr/>
      <dgm:t>
        <a:bodyPr/>
        <a:lstStyle/>
        <a:p>
          <a:r>
            <a:rPr lang="en-US"/>
            <a:t>MPack </a:t>
          </a:r>
        </a:p>
      </dgm:t>
    </dgm:pt>
    <dgm:pt modelId="{25CCBDF4-AC71-44F7-8DBB-87B07D5407D4}" type="parTrans" cxnId="{8BA815EA-AE22-4032-8866-221E3243EC2F}">
      <dgm:prSet/>
      <dgm:spPr/>
      <dgm:t>
        <a:bodyPr/>
        <a:lstStyle/>
        <a:p>
          <a:endParaRPr lang="en-US"/>
        </a:p>
      </dgm:t>
    </dgm:pt>
    <dgm:pt modelId="{C63E6836-DE42-4574-9BA5-06B3BF970E71}" type="sibTrans" cxnId="{8BA815EA-AE22-4032-8866-221E3243EC2F}">
      <dgm:prSet/>
      <dgm:spPr/>
      <dgm:t>
        <a:bodyPr/>
        <a:lstStyle/>
        <a:p>
          <a:endParaRPr lang="en-US"/>
        </a:p>
      </dgm:t>
    </dgm:pt>
    <dgm:pt modelId="{EB12D556-2212-452B-99AB-EA0F2CCB6AB0}">
      <dgm:prSet/>
      <dgm:spPr/>
      <dgm:t>
        <a:bodyPr/>
        <a:lstStyle/>
        <a:p>
          <a:r>
            <a:rPr lang="en-US"/>
            <a:t>Crimepack</a:t>
          </a:r>
        </a:p>
      </dgm:t>
    </dgm:pt>
    <dgm:pt modelId="{D2C843B8-3704-484C-9BB8-F937C707B8B2}" type="parTrans" cxnId="{8E3D2474-13CA-46DB-9DAD-F1C925FB6D0B}">
      <dgm:prSet/>
      <dgm:spPr/>
      <dgm:t>
        <a:bodyPr/>
        <a:lstStyle/>
        <a:p>
          <a:endParaRPr lang="en-US"/>
        </a:p>
      </dgm:t>
    </dgm:pt>
    <dgm:pt modelId="{EC12B358-E71A-49C1-8917-FAADA668BE74}" type="sibTrans" cxnId="{8E3D2474-13CA-46DB-9DAD-F1C925FB6D0B}">
      <dgm:prSet/>
      <dgm:spPr/>
      <dgm:t>
        <a:bodyPr/>
        <a:lstStyle/>
        <a:p>
          <a:endParaRPr lang="en-US"/>
        </a:p>
      </dgm:t>
    </dgm:pt>
    <dgm:pt modelId="{C465CDB0-E6B1-410D-8B38-3FAC57BE41D2}">
      <dgm:prSet/>
      <dgm:spPr/>
      <dgm:t>
        <a:bodyPr/>
        <a:lstStyle/>
        <a:p>
          <a:r>
            <a:rPr lang="en-US"/>
            <a:t>RIG</a:t>
          </a:r>
        </a:p>
      </dgm:t>
    </dgm:pt>
    <dgm:pt modelId="{46591997-5B11-4EC8-9B42-AFE8E1869E08}" type="parTrans" cxnId="{D3B949C6-21DF-46DF-81E1-7EE065ABB25C}">
      <dgm:prSet/>
      <dgm:spPr/>
      <dgm:t>
        <a:bodyPr/>
        <a:lstStyle/>
        <a:p>
          <a:endParaRPr lang="en-US"/>
        </a:p>
      </dgm:t>
    </dgm:pt>
    <dgm:pt modelId="{AAA5581B-706F-493C-A149-A16190C2ED03}" type="sibTrans" cxnId="{D3B949C6-21DF-46DF-81E1-7EE065ABB25C}">
      <dgm:prSet/>
      <dgm:spPr/>
      <dgm:t>
        <a:bodyPr/>
        <a:lstStyle/>
        <a:p>
          <a:endParaRPr lang="en-US"/>
        </a:p>
      </dgm:t>
    </dgm:pt>
    <dgm:pt modelId="{9127D8E0-FFC3-4206-9DBD-6DA68C008558}">
      <dgm:prSet custT="1"/>
      <dgm:spPr>
        <a:solidFill>
          <a:schemeClr val="tx1"/>
        </a:solidFill>
      </dgm:spPr>
      <dgm:t>
        <a:bodyPr/>
        <a:lstStyle/>
        <a:p>
          <a:r>
            <a:rPr lang="en-US" sz="4400" b="1" dirty="0">
              <a:solidFill>
                <a:srgbClr val="FF0000"/>
              </a:solidFill>
            </a:rPr>
            <a:t>Angler</a:t>
          </a:r>
        </a:p>
      </dgm:t>
    </dgm:pt>
    <dgm:pt modelId="{BC0CD2CE-B8C0-45E0-89F2-45115DD05C77}" type="parTrans" cxnId="{6D28C4A0-2B66-41A4-945D-7333E33720EF}">
      <dgm:prSet/>
      <dgm:spPr/>
      <dgm:t>
        <a:bodyPr/>
        <a:lstStyle/>
        <a:p>
          <a:endParaRPr lang="en-US"/>
        </a:p>
      </dgm:t>
    </dgm:pt>
    <dgm:pt modelId="{45F6A7EF-5E66-45AD-94D9-E62C3DAF1149}" type="sibTrans" cxnId="{6D28C4A0-2B66-41A4-945D-7333E33720EF}">
      <dgm:prSet/>
      <dgm:spPr/>
      <dgm:t>
        <a:bodyPr/>
        <a:lstStyle/>
        <a:p>
          <a:endParaRPr lang="en-US"/>
        </a:p>
      </dgm:t>
    </dgm:pt>
    <dgm:pt modelId="{DFBAB1E3-91DB-4D49-BD15-77D9ACFCA2F4}">
      <dgm:prSet/>
      <dgm:spPr/>
      <dgm:t>
        <a:bodyPr/>
        <a:lstStyle/>
        <a:p>
          <a:r>
            <a:rPr lang="en-US"/>
            <a:t>Nuclear</a:t>
          </a:r>
        </a:p>
      </dgm:t>
    </dgm:pt>
    <dgm:pt modelId="{C33ACD50-8AE2-45A5-88CD-DFD5DB5D3900}" type="parTrans" cxnId="{E6587FFE-F410-4188-8121-662E5298E992}">
      <dgm:prSet/>
      <dgm:spPr/>
      <dgm:t>
        <a:bodyPr/>
        <a:lstStyle/>
        <a:p>
          <a:endParaRPr lang="en-US"/>
        </a:p>
      </dgm:t>
    </dgm:pt>
    <dgm:pt modelId="{6C8CDA87-1630-4A96-B47C-3F18F0A5DECD}" type="sibTrans" cxnId="{E6587FFE-F410-4188-8121-662E5298E992}">
      <dgm:prSet/>
      <dgm:spPr/>
      <dgm:t>
        <a:bodyPr/>
        <a:lstStyle/>
        <a:p>
          <a:endParaRPr lang="en-US"/>
        </a:p>
      </dgm:t>
    </dgm:pt>
    <dgm:pt modelId="{A9DE0EF6-255C-4D0C-B1DC-0E7419976FF3}">
      <dgm:prSet/>
      <dgm:spPr/>
      <dgm:t>
        <a:bodyPr/>
        <a:lstStyle/>
        <a:p>
          <a:r>
            <a:rPr lang="en-US"/>
            <a:t>Neutrino</a:t>
          </a:r>
        </a:p>
      </dgm:t>
    </dgm:pt>
    <dgm:pt modelId="{BEB813AF-6715-4755-923F-69B43DA8F8F5}" type="parTrans" cxnId="{6421A43B-F51E-4E03-BE79-9F59921C18D3}">
      <dgm:prSet/>
      <dgm:spPr/>
      <dgm:t>
        <a:bodyPr/>
        <a:lstStyle/>
        <a:p>
          <a:endParaRPr lang="en-US"/>
        </a:p>
      </dgm:t>
    </dgm:pt>
    <dgm:pt modelId="{76B486B6-57EC-45FA-8C90-DF8C6DF77B5F}" type="sibTrans" cxnId="{6421A43B-F51E-4E03-BE79-9F59921C18D3}">
      <dgm:prSet/>
      <dgm:spPr/>
      <dgm:t>
        <a:bodyPr/>
        <a:lstStyle/>
        <a:p>
          <a:endParaRPr lang="en-US"/>
        </a:p>
      </dgm:t>
    </dgm:pt>
    <dgm:pt modelId="{A0AF9337-0AE4-4231-A41C-32BA4CE058C4}">
      <dgm:prSet/>
      <dgm:spPr/>
      <dgm:t>
        <a:bodyPr/>
        <a:lstStyle/>
        <a:p>
          <a:r>
            <a:rPr lang="en-US"/>
            <a:t>Magnitude</a:t>
          </a:r>
        </a:p>
      </dgm:t>
    </dgm:pt>
    <dgm:pt modelId="{423C4132-A116-4228-AD41-ECEA30680CEE}" type="parTrans" cxnId="{ACDB9DCD-E506-4445-A9FB-A9E875FBCAAB}">
      <dgm:prSet/>
      <dgm:spPr/>
      <dgm:t>
        <a:bodyPr/>
        <a:lstStyle/>
        <a:p>
          <a:endParaRPr lang="en-US"/>
        </a:p>
      </dgm:t>
    </dgm:pt>
    <dgm:pt modelId="{854BA39B-1A64-4DFA-8394-591AC83186E4}" type="sibTrans" cxnId="{ACDB9DCD-E506-4445-A9FB-A9E875FBCAAB}">
      <dgm:prSet/>
      <dgm:spPr/>
      <dgm:t>
        <a:bodyPr/>
        <a:lstStyle/>
        <a:p>
          <a:endParaRPr lang="en-US"/>
        </a:p>
      </dgm:t>
    </dgm:pt>
    <dgm:pt modelId="{25AFAE89-DAB8-6D4A-B554-964EE45C6466}" type="pres">
      <dgm:prSet presAssocID="{860D18BF-BBCA-450F-B5BA-3F4F7707942D}" presName="diagram" presStyleCnt="0">
        <dgm:presLayoutVars>
          <dgm:dir/>
          <dgm:resizeHandles val="exact"/>
        </dgm:presLayoutVars>
      </dgm:prSet>
      <dgm:spPr/>
    </dgm:pt>
    <dgm:pt modelId="{ED0B1A5B-C64B-D444-8508-A051CC12CC60}" type="pres">
      <dgm:prSet presAssocID="{D5BE11F1-D6EA-454E-91AF-409CA68ADA5A}" presName="node" presStyleLbl="node1" presStyleIdx="0" presStyleCnt="9">
        <dgm:presLayoutVars>
          <dgm:bulletEnabled val="1"/>
        </dgm:presLayoutVars>
      </dgm:prSet>
      <dgm:spPr/>
    </dgm:pt>
    <dgm:pt modelId="{D7F59428-78DA-C245-B898-D7C5371E993A}" type="pres">
      <dgm:prSet presAssocID="{4A9BF729-F78A-40C0-AEA1-2150B702A438}" presName="sibTrans" presStyleCnt="0"/>
      <dgm:spPr/>
    </dgm:pt>
    <dgm:pt modelId="{2EBEED47-F1F1-5C48-B3CF-9B1373514FE1}" type="pres">
      <dgm:prSet presAssocID="{DFB6DF9D-22BC-469D-9E81-1D3B6A430C0B}" presName="node" presStyleLbl="node1" presStyleIdx="1" presStyleCnt="9">
        <dgm:presLayoutVars>
          <dgm:bulletEnabled val="1"/>
        </dgm:presLayoutVars>
      </dgm:prSet>
      <dgm:spPr/>
    </dgm:pt>
    <dgm:pt modelId="{E283ECD4-B5CF-3543-BA44-99E2AFB85A15}" type="pres">
      <dgm:prSet presAssocID="{164BE479-B138-4462-B78B-C016C93C1D0C}" presName="sibTrans" presStyleCnt="0"/>
      <dgm:spPr/>
    </dgm:pt>
    <dgm:pt modelId="{0E756F5C-3F90-CB49-89EC-A910968F0C65}" type="pres">
      <dgm:prSet presAssocID="{44E06BA7-70C4-4541-AF54-A5FE57EC9532}" presName="node" presStyleLbl="node1" presStyleIdx="2" presStyleCnt="9">
        <dgm:presLayoutVars>
          <dgm:bulletEnabled val="1"/>
        </dgm:presLayoutVars>
      </dgm:prSet>
      <dgm:spPr/>
    </dgm:pt>
    <dgm:pt modelId="{BB8772A2-D978-D042-8C99-B0F3CE4580EE}" type="pres">
      <dgm:prSet presAssocID="{C63E6836-DE42-4574-9BA5-06B3BF970E71}" presName="sibTrans" presStyleCnt="0"/>
      <dgm:spPr/>
    </dgm:pt>
    <dgm:pt modelId="{640CC6C0-6C37-FC44-8864-BE3D25E70FE0}" type="pres">
      <dgm:prSet presAssocID="{EB12D556-2212-452B-99AB-EA0F2CCB6AB0}" presName="node" presStyleLbl="node1" presStyleIdx="3" presStyleCnt="9">
        <dgm:presLayoutVars>
          <dgm:bulletEnabled val="1"/>
        </dgm:presLayoutVars>
      </dgm:prSet>
      <dgm:spPr/>
    </dgm:pt>
    <dgm:pt modelId="{1A9FD1D0-EC85-3348-AAC5-4FF1EF1C1278}" type="pres">
      <dgm:prSet presAssocID="{EC12B358-E71A-49C1-8917-FAADA668BE74}" presName="sibTrans" presStyleCnt="0"/>
      <dgm:spPr/>
    </dgm:pt>
    <dgm:pt modelId="{A968A6BD-7432-7241-8246-AEE2C40E4E77}" type="pres">
      <dgm:prSet presAssocID="{C465CDB0-E6B1-410D-8B38-3FAC57BE41D2}" presName="node" presStyleLbl="node1" presStyleIdx="4" presStyleCnt="9">
        <dgm:presLayoutVars>
          <dgm:bulletEnabled val="1"/>
        </dgm:presLayoutVars>
      </dgm:prSet>
      <dgm:spPr/>
    </dgm:pt>
    <dgm:pt modelId="{6D62EC49-6512-EB4F-AB6F-33AC36D0F597}" type="pres">
      <dgm:prSet presAssocID="{AAA5581B-706F-493C-A149-A16190C2ED03}" presName="sibTrans" presStyleCnt="0"/>
      <dgm:spPr/>
    </dgm:pt>
    <dgm:pt modelId="{8DCAAFCF-84BC-8B42-BCD0-E73297CFC1F6}" type="pres">
      <dgm:prSet presAssocID="{9127D8E0-FFC3-4206-9DBD-6DA68C008558}" presName="node" presStyleLbl="node1" presStyleIdx="5" presStyleCnt="9">
        <dgm:presLayoutVars>
          <dgm:bulletEnabled val="1"/>
        </dgm:presLayoutVars>
      </dgm:prSet>
      <dgm:spPr/>
    </dgm:pt>
    <dgm:pt modelId="{B7156BEF-C5CF-064B-B65C-39ED6058C49B}" type="pres">
      <dgm:prSet presAssocID="{45F6A7EF-5E66-45AD-94D9-E62C3DAF1149}" presName="sibTrans" presStyleCnt="0"/>
      <dgm:spPr/>
    </dgm:pt>
    <dgm:pt modelId="{DF0AF203-8EAB-4E42-BE82-ACFEDB44F0D8}" type="pres">
      <dgm:prSet presAssocID="{DFBAB1E3-91DB-4D49-BD15-77D9ACFCA2F4}" presName="node" presStyleLbl="node1" presStyleIdx="6" presStyleCnt="9">
        <dgm:presLayoutVars>
          <dgm:bulletEnabled val="1"/>
        </dgm:presLayoutVars>
      </dgm:prSet>
      <dgm:spPr/>
    </dgm:pt>
    <dgm:pt modelId="{3867D02D-F447-3E48-B047-AA6B4ABFCC3D}" type="pres">
      <dgm:prSet presAssocID="{6C8CDA87-1630-4A96-B47C-3F18F0A5DECD}" presName="sibTrans" presStyleCnt="0"/>
      <dgm:spPr/>
    </dgm:pt>
    <dgm:pt modelId="{97A33E87-06A4-204C-A022-65CC72268516}" type="pres">
      <dgm:prSet presAssocID="{A9DE0EF6-255C-4D0C-B1DC-0E7419976FF3}" presName="node" presStyleLbl="node1" presStyleIdx="7" presStyleCnt="9">
        <dgm:presLayoutVars>
          <dgm:bulletEnabled val="1"/>
        </dgm:presLayoutVars>
      </dgm:prSet>
      <dgm:spPr/>
    </dgm:pt>
    <dgm:pt modelId="{7BEC7668-364C-AD4B-85E5-76B7FAD0968C}" type="pres">
      <dgm:prSet presAssocID="{76B486B6-57EC-45FA-8C90-DF8C6DF77B5F}" presName="sibTrans" presStyleCnt="0"/>
      <dgm:spPr/>
    </dgm:pt>
    <dgm:pt modelId="{21DB750B-1D2E-F344-BEDD-96290A01D8EE}" type="pres">
      <dgm:prSet presAssocID="{A0AF9337-0AE4-4231-A41C-32BA4CE058C4}" presName="node" presStyleLbl="node1" presStyleIdx="8" presStyleCnt="9">
        <dgm:presLayoutVars>
          <dgm:bulletEnabled val="1"/>
        </dgm:presLayoutVars>
      </dgm:prSet>
      <dgm:spPr/>
    </dgm:pt>
  </dgm:ptLst>
  <dgm:cxnLst>
    <dgm:cxn modelId="{6421A43B-F51E-4E03-BE79-9F59921C18D3}" srcId="{860D18BF-BBCA-450F-B5BA-3F4F7707942D}" destId="{A9DE0EF6-255C-4D0C-B1DC-0E7419976FF3}" srcOrd="7" destOrd="0" parTransId="{BEB813AF-6715-4755-923F-69B43DA8F8F5}" sibTransId="{76B486B6-57EC-45FA-8C90-DF8C6DF77B5F}"/>
    <dgm:cxn modelId="{579EA546-6666-1045-A1EC-162345127EB5}" type="presOf" srcId="{DFB6DF9D-22BC-469D-9E81-1D3B6A430C0B}" destId="{2EBEED47-F1F1-5C48-B3CF-9B1373514FE1}" srcOrd="0" destOrd="0" presId="urn:microsoft.com/office/officeart/2005/8/layout/default"/>
    <dgm:cxn modelId="{2267384A-CFC9-F143-B693-D2AA72983218}" type="presOf" srcId="{C465CDB0-E6B1-410D-8B38-3FAC57BE41D2}" destId="{A968A6BD-7432-7241-8246-AEE2C40E4E77}" srcOrd="0" destOrd="0" presId="urn:microsoft.com/office/officeart/2005/8/layout/default"/>
    <dgm:cxn modelId="{E048FD4D-4FB2-4CF7-9FF7-AAC54217D64B}" srcId="{860D18BF-BBCA-450F-B5BA-3F4F7707942D}" destId="{DFB6DF9D-22BC-469D-9E81-1D3B6A430C0B}" srcOrd="1" destOrd="0" parTransId="{842D1A10-0144-4401-9E99-658F11530458}" sibTransId="{164BE479-B138-4462-B78B-C016C93C1D0C}"/>
    <dgm:cxn modelId="{3BB93056-4D03-42EF-8041-B42A6A1385BC}" srcId="{860D18BF-BBCA-450F-B5BA-3F4F7707942D}" destId="{D5BE11F1-D6EA-454E-91AF-409CA68ADA5A}" srcOrd="0" destOrd="0" parTransId="{1A89D052-DA1C-46D4-96DF-8E60C7FF3DAC}" sibTransId="{4A9BF729-F78A-40C0-AEA1-2150B702A438}"/>
    <dgm:cxn modelId="{61837661-1673-A549-8D2D-4711A7D3DD3D}" type="presOf" srcId="{DFBAB1E3-91DB-4D49-BD15-77D9ACFCA2F4}" destId="{DF0AF203-8EAB-4E42-BE82-ACFEDB44F0D8}" srcOrd="0" destOrd="0" presId="urn:microsoft.com/office/officeart/2005/8/layout/default"/>
    <dgm:cxn modelId="{8E3D2474-13CA-46DB-9DAD-F1C925FB6D0B}" srcId="{860D18BF-BBCA-450F-B5BA-3F4F7707942D}" destId="{EB12D556-2212-452B-99AB-EA0F2CCB6AB0}" srcOrd="3" destOrd="0" parTransId="{D2C843B8-3704-484C-9BB8-F937C707B8B2}" sibTransId="{EC12B358-E71A-49C1-8917-FAADA668BE74}"/>
    <dgm:cxn modelId="{2D0C0588-6555-4841-AF5B-182C0134DF52}" type="presOf" srcId="{EB12D556-2212-452B-99AB-EA0F2CCB6AB0}" destId="{640CC6C0-6C37-FC44-8864-BE3D25E70FE0}" srcOrd="0" destOrd="0" presId="urn:microsoft.com/office/officeart/2005/8/layout/default"/>
    <dgm:cxn modelId="{4ACBD69A-3586-9E44-BCD0-D8945BB5966E}" type="presOf" srcId="{44E06BA7-70C4-4541-AF54-A5FE57EC9532}" destId="{0E756F5C-3F90-CB49-89EC-A910968F0C65}" srcOrd="0" destOrd="0" presId="urn:microsoft.com/office/officeart/2005/8/layout/default"/>
    <dgm:cxn modelId="{6D28C4A0-2B66-41A4-945D-7333E33720EF}" srcId="{860D18BF-BBCA-450F-B5BA-3F4F7707942D}" destId="{9127D8E0-FFC3-4206-9DBD-6DA68C008558}" srcOrd="5" destOrd="0" parTransId="{BC0CD2CE-B8C0-45E0-89F2-45115DD05C77}" sibTransId="{45F6A7EF-5E66-45AD-94D9-E62C3DAF1149}"/>
    <dgm:cxn modelId="{E3D14FBA-5D1E-B64F-A84F-5B9BD529E8B5}" type="presOf" srcId="{860D18BF-BBCA-450F-B5BA-3F4F7707942D}" destId="{25AFAE89-DAB8-6D4A-B554-964EE45C6466}" srcOrd="0" destOrd="0" presId="urn:microsoft.com/office/officeart/2005/8/layout/default"/>
    <dgm:cxn modelId="{EE6B81BE-DD95-FF4B-806A-F56ECD86FDEE}" type="presOf" srcId="{D5BE11F1-D6EA-454E-91AF-409CA68ADA5A}" destId="{ED0B1A5B-C64B-D444-8508-A051CC12CC60}" srcOrd="0" destOrd="0" presId="urn:microsoft.com/office/officeart/2005/8/layout/default"/>
    <dgm:cxn modelId="{92155FC4-7816-B14F-8FB7-9CF64DC0C84A}" type="presOf" srcId="{A9DE0EF6-255C-4D0C-B1DC-0E7419976FF3}" destId="{97A33E87-06A4-204C-A022-65CC72268516}" srcOrd="0" destOrd="0" presId="urn:microsoft.com/office/officeart/2005/8/layout/default"/>
    <dgm:cxn modelId="{D3B949C6-21DF-46DF-81E1-7EE065ABB25C}" srcId="{860D18BF-BBCA-450F-B5BA-3F4F7707942D}" destId="{C465CDB0-E6B1-410D-8B38-3FAC57BE41D2}" srcOrd="4" destOrd="0" parTransId="{46591997-5B11-4EC8-9B42-AFE8E1869E08}" sibTransId="{AAA5581B-706F-493C-A149-A16190C2ED03}"/>
    <dgm:cxn modelId="{ACDB9DCD-E506-4445-A9FB-A9E875FBCAAB}" srcId="{860D18BF-BBCA-450F-B5BA-3F4F7707942D}" destId="{A0AF9337-0AE4-4231-A41C-32BA4CE058C4}" srcOrd="8" destOrd="0" parTransId="{423C4132-A116-4228-AD41-ECEA30680CEE}" sibTransId="{854BA39B-1A64-4DFA-8394-591AC83186E4}"/>
    <dgm:cxn modelId="{289371E7-FA94-1542-9B72-98BB3DA9F0EC}" type="presOf" srcId="{9127D8E0-FFC3-4206-9DBD-6DA68C008558}" destId="{8DCAAFCF-84BC-8B42-BCD0-E73297CFC1F6}" srcOrd="0" destOrd="0" presId="urn:microsoft.com/office/officeart/2005/8/layout/default"/>
    <dgm:cxn modelId="{A9DA26E8-0569-814E-B0A1-027C0952B975}" type="presOf" srcId="{A0AF9337-0AE4-4231-A41C-32BA4CE058C4}" destId="{21DB750B-1D2E-F344-BEDD-96290A01D8EE}" srcOrd="0" destOrd="0" presId="urn:microsoft.com/office/officeart/2005/8/layout/default"/>
    <dgm:cxn modelId="{8BA815EA-AE22-4032-8866-221E3243EC2F}" srcId="{860D18BF-BBCA-450F-B5BA-3F4F7707942D}" destId="{44E06BA7-70C4-4541-AF54-A5FE57EC9532}" srcOrd="2" destOrd="0" parTransId="{25CCBDF4-AC71-44F7-8DBB-87B07D5407D4}" sibTransId="{C63E6836-DE42-4574-9BA5-06B3BF970E71}"/>
    <dgm:cxn modelId="{E6587FFE-F410-4188-8121-662E5298E992}" srcId="{860D18BF-BBCA-450F-B5BA-3F4F7707942D}" destId="{DFBAB1E3-91DB-4D49-BD15-77D9ACFCA2F4}" srcOrd="6" destOrd="0" parTransId="{C33ACD50-8AE2-45A5-88CD-DFD5DB5D3900}" sibTransId="{6C8CDA87-1630-4A96-B47C-3F18F0A5DECD}"/>
    <dgm:cxn modelId="{83FC453B-FF0D-5742-8679-9D051F2960D5}" type="presParOf" srcId="{25AFAE89-DAB8-6D4A-B554-964EE45C6466}" destId="{ED0B1A5B-C64B-D444-8508-A051CC12CC60}" srcOrd="0" destOrd="0" presId="urn:microsoft.com/office/officeart/2005/8/layout/default"/>
    <dgm:cxn modelId="{49E81B72-8191-DC48-9D0F-66FCA67F1E4F}" type="presParOf" srcId="{25AFAE89-DAB8-6D4A-B554-964EE45C6466}" destId="{D7F59428-78DA-C245-B898-D7C5371E993A}" srcOrd="1" destOrd="0" presId="urn:microsoft.com/office/officeart/2005/8/layout/default"/>
    <dgm:cxn modelId="{9F47B33C-B982-E049-880A-509D8CB02655}" type="presParOf" srcId="{25AFAE89-DAB8-6D4A-B554-964EE45C6466}" destId="{2EBEED47-F1F1-5C48-B3CF-9B1373514FE1}" srcOrd="2" destOrd="0" presId="urn:microsoft.com/office/officeart/2005/8/layout/default"/>
    <dgm:cxn modelId="{AF96FE3B-8066-9543-800B-C8B0AF92DDA5}" type="presParOf" srcId="{25AFAE89-DAB8-6D4A-B554-964EE45C6466}" destId="{E283ECD4-B5CF-3543-BA44-99E2AFB85A15}" srcOrd="3" destOrd="0" presId="urn:microsoft.com/office/officeart/2005/8/layout/default"/>
    <dgm:cxn modelId="{3527416A-5E23-A346-820E-042FEC254734}" type="presParOf" srcId="{25AFAE89-DAB8-6D4A-B554-964EE45C6466}" destId="{0E756F5C-3F90-CB49-89EC-A910968F0C65}" srcOrd="4" destOrd="0" presId="urn:microsoft.com/office/officeart/2005/8/layout/default"/>
    <dgm:cxn modelId="{CABB7A70-66CA-AE4E-9258-9B3D069E553A}" type="presParOf" srcId="{25AFAE89-DAB8-6D4A-B554-964EE45C6466}" destId="{BB8772A2-D978-D042-8C99-B0F3CE4580EE}" srcOrd="5" destOrd="0" presId="urn:microsoft.com/office/officeart/2005/8/layout/default"/>
    <dgm:cxn modelId="{B34AB134-7222-BC41-8758-177CDA1765D1}" type="presParOf" srcId="{25AFAE89-DAB8-6D4A-B554-964EE45C6466}" destId="{640CC6C0-6C37-FC44-8864-BE3D25E70FE0}" srcOrd="6" destOrd="0" presId="urn:microsoft.com/office/officeart/2005/8/layout/default"/>
    <dgm:cxn modelId="{255B3B4A-DE41-2744-B597-0D084ECFD66E}" type="presParOf" srcId="{25AFAE89-DAB8-6D4A-B554-964EE45C6466}" destId="{1A9FD1D0-EC85-3348-AAC5-4FF1EF1C1278}" srcOrd="7" destOrd="0" presId="urn:microsoft.com/office/officeart/2005/8/layout/default"/>
    <dgm:cxn modelId="{2FF866A4-C3AC-9044-BF7A-34558BBA0B81}" type="presParOf" srcId="{25AFAE89-DAB8-6D4A-B554-964EE45C6466}" destId="{A968A6BD-7432-7241-8246-AEE2C40E4E77}" srcOrd="8" destOrd="0" presId="urn:microsoft.com/office/officeart/2005/8/layout/default"/>
    <dgm:cxn modelId="{9C24D176-4C9E-3647-8A1B-41E31F2A6FB4}" type="presParOf" srcId="{25AFAE89-DAB8-6D4A-B554-964EE45C6466}" destId="{6D62EC49-6512-EB4F-AB6F-33AC36D0F597}" srcOrd="9" destOrd="0" presId="urn:microsoft.com/office/officeart/2005/8/layout/default"/>
    <dgm:cxn modelId="{08694949-5BE2-B746-998A-2151532085B1}" type="presParOf" srcId="{25AFAE89-DAB8-6D4A-B554-964EE45C6466}" destId="{8DCAAFCF-84BC-8B42-BCD0-E73297CFC1F6}" srcOrd="10" destOrd="0" presId="urn:microsoft.com/office/officeart/2005/8/layout/default"/>
    <dgm:cxn modelId="{B3736D8D-FB0E-364C-8ACE-A24E8328DC71}" type="presParOf" srcId="{25AFAE89-DAB8-6D4A-B554-964EE45C6466}" destId="{B7156BEF-C5CF-064B-B65C-39ED6058C49B}" srcOrd="11" destOrd="0" presId="urn:microsoft.com/office/officeart/2005/8/layout/default"/>
    <dgm:cxn modelId="{4E77BDAB-6916-D947-8CFE-FCB49EE1BE0A}" type="presParOf" srcId="{25AFAE89-DAB8-6D4A-B554-964EE45C6466}" destId="{DF0AF203-8EAB-4E42-BE82-ACFEDB44F0D8}" srcOrd="12" destOrd="0" presId="urn:microsoft.com/office/officeart/2005/8/layout/default"/>
    <dgm:cxn modelId="{086059A8-F1E0-1645-8A62-D9910FC8C564}" type="presParOf" srcId="{25AFAE89-DAB8-6D4A-B554-964EE45C6466}" destId="{3867D02D-F447-3E48-B047-AA6B4ABFCC3D}" srcOrd="13" destOrd="0" presId="urn:microsoft.com/office/officeart/2005/8/layout/default"/>
    <dgm:cxn modelId="{55845C01-5787-8D45-A590-BA33808D8F90}" type="presParOf" srcId="{25AFAE89-DAB8-6D4A-B554-964EE45C6466}" destId="{97A33E87-06A4-204C-A022-65CC72268516}" srcOrd="14" destOrd="0" presId="urn:microsoft.com/office/officeart/2005/8/layout/default"/>
    <dgm:cxn modelId="{DABD5EB4-4335-6D4A-83A4-722D8C860F92}" type="presParOf" srcId="{25AFAE89-DAB8-6D4A-B554-964EE45C6466}" destId="{7BEC7668-364C-AD4B-85E5-76B7FAD0968C}" srcOrd="15" destOrd="0" presId="urn:microsoft.com/office/officeart/2005/8/layout/default"/>
    <dgm:cxn modelId="{7088C371-153E-5940-A682-99332426535D}" type="presParOf" srcId="{25AFAE89-DAB8-6D4A-B554-964EE45C6466}" destId="{21DB750B-1D2E-F344-BEDD-96290A01D8E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37BF77-FA14-41CF-9A42-8D65ABE2D61E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11593D-AB5D-466A-BA7E-0ED8544C33A0}">
      <dgm:prSet/>
      <dgm:spPr/>
      <dgm:t>
        <a:bodyPr/>
        <a:lstStyle/>
        <a:p>
          <a:r>
            <a:rPr lang="en-US"/>
            <a:t>Blackhole ended in 2013</a:t>
          </a:r>
        </a:p>
      </dgm:t>
    </dgm:pt>
    <dgm:pt modelId="{2B093374-6D93-4EB4-8635-F1685E0E52E0}" type="parTrans" cxnId="{1975EC06-FAA8-4A89-9685-986A5CF13705}">
      <dgm:prSet/>
      <dgm:spPr/>
      <dgm:t>
        <a:bodyPr/>
        <a:lstStyle/>
        <a:p>
          <a:endParaRPr lang="en-US"/>
        </a:p>
      </dgm:t>
    </dgm:pt>
    <dgm:pt modelId="{4A3D7A14-656E-4B81-B7F2-CEE62B35E608}" type="sibTrans" cxnId="{1975EC06-FAA8-4A89-9685-986A5CF13705}">
      <dgm:prSet/>
      <dgm:spPr/>
      <dgm:t>
        <a:bodyPr/>
        <a:lstStyle/>
        <a:p>
          <a:endParaRPr lang="en-US"/>
        </a:p>
      </dgm:t>
    </dgm:pt>
    <dgm:pt modelId="{065388BA-B6AD-4757-89EC-353AAEBF797B}">
      <dgm:prSet/>
      <dgm:spPr/>
      <dgm:t>
        <a:bodyPr/>
        <a:lstStyle/>
        <a:p>
          <a:r>
            <a:rPr lang="en-US" dirty="0"/>
            <a:t>Angler is born </a:t>
          </a:r>
        </a:p>
      </dgm:t>
    </dgm:pt>
    <dgm:pt modelId="{C4175199-289C-4E80-A150-78EF8C3A139D}" type="parTrans" cxnId="{65B00F1C-FDB5-41B7-829E-901F17C042A6}">
      <dgm:prSet/>
      <dgm:spPr/>
      <dgm:t>
        <a:bodyPr/>
        <a:lstStyle/>
        <a:p>
          <a:endParaRPr lang="en-US"/>
        </a:p>
      </dgm:t>
    </dgm:pt>
    <dgm:pt modelId="{506E3A20-D20F-4CE7-98C9-F0767738C386}" type="sibTrans" cxnId="{65B00F1C-FDB5-41B7-829E-901F17C042A6}">
      <dgm:prSet/>
      <dgm:spPr/>
      <dgm:t>
        <a:bodyPr/>
        <a:lstStyle/>
        <a:p>
          <a:endParaRPr lang="en-US"/>
        </a:p>
      </dgm:t>
    </dgm:pt>
    <dgm:pt modelId="{52A57500-B5DB-4C7C-A482-C2E26E835A0B}">
      <dgm:prSet/>
      <dgm:spPr/>
      <dgm:t>
        <a:bodyPr/>
        <a:lstStyle/>
        <a:p>
          <a:r>
            <a:rPr lang="en-GB" dirty="0"/>
            <a:t>Angler used vulnerabilities in Internet Explorer, Silverlight, Flash Player, Adobe Reader, Java, Internet Explorer, and Flash</a:t>
          </a:r>
          <a:endParaRPr lang="en-US" dirty="0"/>
        </a:p>
      </dgm:t>
    </dgm:pt>
    <dgm:pt modelId="{E30CD1A6-CDD4-4E49-BDF8-A0A989D6CD13}" type="parTrans" cxnId="{7F2AFCEC-E05F-476F-904F-E22FB9166B97}">
      <dgm:prSet/>
      <dgm:spPr/>
      <dgm:t>
        <a:bodyPr/>
        <a:lstStyle/>
        <a:p>
          <a:endParaRPr lang="en-US"/>
        </a:p>
      </dgm:t>
    </dgm:pt>
    <dgm:pt modelId="{0552CAFC-24DE-4A32-B803-7AF934EA971D}" type="sibTrans" cxnId="{7F2AFCEC-E05F-476F-904F-E22FB9166B97}">
      <dgm:prSet/>
      <dgm:spPr/>
      <dgm:t>
        <a:bodyPr/>
        <a:lstStyle/>
        <a:p>
          <a:endParaRPr lang="en-US"/>
        </a:p>
      </dgm:t>
    </dgm:pt>
    <dgm:pt modelId="{D7CFC4C4-FCE6-0E48-96D8-5DAB25AF67DD}" type="pres">
      <dgm:prSet presAssocID="{5837BF77-FA14-41CF-9A42-8D65ABE2D61E}" presName="Name0" presStyleCnt="0">
        <dgm:presLayoutVars>
          <dgm:dir/>
          <dgm:animLvl val="lvl"/>
          <dgm:resizeHandles val="exact"/>
        </dgm:presLayoutVars>
      </dgm:prSet>
      <dgm:spPr/>
    </dgm:pt>
    <dgm:pt modelId="{948199BD-1D4E-E14E-824C-4B981CAE3208}" type="pres">
      <dgm:prSet presAssocID="{52A57500-B5DB-4C7C-A482-C2E26E835A0B}" presName="boxAndChildren" presStyleCnt="0"/>
      <dgm:spPr/>
    </dgm:pt>
    <dgm:pt modelId="{1A1CF719-B615-5F4F-916F-98F789A566F1}" type="pres">
      <dgm:prSet presAssocID="{52A57500-B5DB-4C7C-A482-C2E26E835A0B}" presName="parentTextBox" presStyleLbl="node1" presStyleIdx="0" presStyleCnt="3"/>
      <dgm:spPr/>
    </dgm:pt>
    <dgm:pt modelId="{9AAAFFAA-EB5D-054E-AB72-94F6423DE80E}" type="pres">
      <dgm:prSet presAssocID="{506E3A20-D20F-4CE7-98C9-F0767738C386}" presName="sp" presStyleCnt="0"/>
      <dgm:spPr/>
    </dgm:pt>
    <dgm:pt modelId="{91EEBD3E-158A-0D40-99F3-B04B06AD53F3}" type="pres">
      <dgm:prSet presAssocID="{065388BA-B6AD-4757-89EC-353AAEBF797B}" presName="arrowAndChildren" presStyleCnt="0"/>
      <dgm:spPr/>
    </dgm:pt>
    <dgm:pt modelId="{9B3E6306-1FD9-AF40-806A-CC8654C11856}" type="pres">
      <dgm:prSet presAssocID="{065388BA-B6AD-4757-89EC-353AAEBF797B}" presName="parentTextArrow" presStyleLbl="node1" presStyleIdx="1" presStyleCnt="3"/>
      <dgm:spPr/>
    </dgm:pt>
    <dgm:pt modelId="{DDC27CF2-C275-E44B-B69C-F9DC79801705}" type="pres">
      <dgm:prSet presAssocID="{4A3D7A14-656E-4B81-B7F2-CEE62B35E608}" presName="sp" presStyleCnt="0"/>
      <dgm:spPr/>
    </dgm:pt>
    <dgm:pt modelId="{886DDF17-B99A-5C44-AD46-4D33A70617FC}" type="pres">
      <dgm:prSet presAssocID="{5C11593D-AB5D-466A-BA7E-0ED8544C33A0}" presName="arrowAndChildren" presStyleCnt="0"/>
      <dgm:spPr/>
    </dgm:pt>
    <dgm:pt modelId="{3322E4B1-306E-9040-924E-8B35CFCE135E}" type="pres">
      <dgm:prSet presAssocID="{5C11593D-AB5D-466A-BA7E-0ED8544C33A0}" presName="parentTextArrow" presStyleLbl="node1" presStyleIdx="2" presStyleCnt="3"/>
      <dgm:spPr/>
    </dgm:pt>
  </dgm:ptLst>
  <dgm:cxnLst>
    <dgm:cxn modelId="{1975EC06-FAA8-4A89-9685-986A5CF13705}" srcId="{5837BF77-FA14-41CF-9A42-8D65ABE2D61E}" destId="{5C11593D-AB5D-466A-BA7E-0ED8544C33A0}" srcOrd="0" destOrd="0" parTransId="{2B093374-6D93-4EB4-8635-F1685E0E52E0}" sibTransId="{4A3D7A14-656E-4B81-B7F2-CEE62B35E608}"/>
    <dgm:cxn modelId="{65B00F1C-FDB5-41B7-829E-901F17C042A6}" srcId="{5837BF77-FA14-41CF-9A42-8D65ABE2D61E}" destId="{065388BA-B6AD-4757-89EC-353AAEBF797B}" srcOrd="1" destOrd="0" parTransId="{C4175199-289C-4E80-A150-78EF8C3A139D}" sibTransId="{506E3A20-D20F-4CE7-98C9-F0767738C386}"/>
    <dgm:cxn modelId="{70258934-63D7-374A-9C52-F1B0C3E47AB0}" type="presOf" srcId="{5837BF77-FA14-41CF-9A42-8D65ABE2D61E}" destId="{D7CFC4C4-FCE6-0E48-96D8-5DAB25AF67DD}" srcOrd="0" destOrd="0" presId="urn:microsoft.com/office/officeart/2005/8/layout/process4"/>
    <dgm:cxn modelId="{52C17E98-C707-ED47-BACD-A32827D45C7D}" type="presOf" srcId="{065388BA-B6AD-4757-89EC-353AAEBF797B}" destId="{9B3E6306-1FD9-AF40-806A-CC8654C11856}" srcOrd="0" destOrd="0" presId="urn:microsoft.com/office/officeart/2005/8/layout/process4"/>
    <dgm:cxn modelId="{7CF38EBC-CD43-CD4D-81DA-9DE121401E1F}" type="presOf" srcId="{5C11593D-AB5D-466A-BA7E-0ED8544C33A0}" destId="{3322E4B1-306E-9040-924E-8B35CFCE135E}" srcOrd="0" destOrd="0" presId="urn:microsoft.com/office/officeart/2005/8/layout/process4"/>
    <dgm:cxn modelId="{7F2AFCEC-E05F-476F-904F-E22FB9166B97}" srcId="{5837BF77-FA14-41CF-9A42-8D65ABE2D61E}" destId="{52A57500-B5DB-4C7C-A482-C2E26E835A0B}" srcOrd="2" destOrd="0" parTransId="{E30CD1A6-CDD4-4E49-BDF8-A0A989D6CD13}" sibTransId="{0552CAFC-24DE-4A32-B803-7AF934EA971D}"/>
    <dgm:cxn modelId="{B121B4F1-75F4-F349-82F3-494CD66936C1}" type="presOf" srcId="{52A57500-B5DB-4C7C-A482-C2E26E835A0B}" destId="{1A1CF719-B615-5F4F-916F-98F789A566F1}" srcOrd="0" destOrd="0" presId="urn:microsoft.com/office/officeart/2005/8/layout/process4"/>
    <dgm:cxn modelId="{6213E9F3-4294-8546-ADBF-1725784E506E}" type="presParOf" srcId="{D7CFC4C4-FCE6-0E48-96D8-5DAB25AF67DD}" destId="{948199BD-1D4E-E14E-824C-4B981CAE3208}" srcOrd="0" destOrd="0" presId="urn:microsoft.com/office/officeart/2005/8/layout/process4"/>
    <dgm:cxn modelId="{7EBA76CA-CC32-4248-A2FE-EF377550A536}" type="presParOf" srcId="{948199BD-1D4E-E14E-824C-4B981CAE3208}" destId="{1A1CF719-B615-5F4F-916F-98F789A566F1}" srcOrd="0" destOrd="0" presId="urn:microsoft.com/office/officeart/2005/8/layout/process4"/>
    <dgm:cxn modelId="{A8A88AD3-069C-634E-810F-6047356F8F36}" type="presParOf" srcId="{D7CFC4C4-FCE6-0E48-96D8-5DAB25AF67DD}" destId="{9AAAFFAA-EB5D-054E-AB72-94F6423DE80E}" srcOrd="1" destOrd="0" presId="urn:microsoft.com/office/officeart/2005/8/layout/process4"/>
    <dgm:cxn modelId="{64ADD892-D9C0-EA40-A1B2-3822DD8F8C39}" type="presParOf" srcId="{D7CFC4C4-FCE6-0E48-96D8-5DAB25AF67DD}" destId="{91EEBD3E-158A-0D40-99F3-B04B06AD53F3}" srcOrd="2" destOrd="0" presId="urn:microsoft.com/office/officeart/2005/8/layout/process4"/>
    <dgm:cxn modelId="{4FECA7A2-64EE-7041-A544-AB6DFB2CE16D}" type="presParOf" srcId="{91EEBD3E-158A-0D40-99F3-B04B06AD53F3}" destId="{9B3E6306-1FD9-AF40-806A-CC8654C11856}" srcOrd="0" destOrd="0" presId="urn:microsoft.com/office/officeart/2005/8/layout/process4"/>
    <dgm:cxn modelId="{F8069ED4-A735-E642-B9F9-51C719FCE7F2}" type="presParOf" srcId="{D7CFC4C4-FCE6-0E48-96D8-5DAB25AF67DD}" destId="{DDC27CF2-C275-E44B-B69C-F9DC79801705}" srcOrd="3" destOrd="0" presId="urn:microsoft.com/office/officeart/2005/8/layout/process4"/>
    <dgm:cxn modelId="{DC43B4C5-4F5C-5A46-97A0-B2BDF98DA3E1}" type="presParOf" srcId="{D7CFC4C4-FCE6-0E48-96D8-5DAB25AF67DD}" destId="{886DDF17-B99A-5C44-AD46-4D33A70617FC}" srcOrd="4" destOrd="0" presId="urn:microsoft.com/office/officeart/2005/8/layout/process4"/>
    <dgm:cxn modelId="{39590E51-E9D9-7849-9F2A-393108F45894}" type="presParOf" srcId="{886DDF17-B99A-5C44-AD46-4D33A70617FC}" destId="{3322E4B1-306E-9040-924E-8B35CFCE135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74D887-7E18-C54F-9378-2E25DA48696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</dgm:pt>
    <dgm:pt modelId="{17C308F0-B6DD-0C4E-85D8-37C1EBD6314F}">
      <dgm:prSet phldrT="[Text]"/>
      <dgm:spPr/>
      <dgm:t>
        <a:bodyPr/>
        <a:lstStyle/>
        <a:p>
          <a:pPr rtl="0"/>
          <a:r>
            <a:rPr lang="en-GB" dirty="0"/>
            <a:t>Exploit Microsoft XMLDOM in IE</a:t>
          </a:r>
        </a:p>
        <a:p>
          <a:pPr rtl="0"/>
          <a:r>
            <a:rPr lang="en-GB" dirty="0"/>
            <a:t>CVE-2013-7331/ MS14-052</a:t>
          </a:r>
        </a:p>
      </dgm:t>
    </dgm:pt>
    <dgm:pt modelId="{A1335CC3-ECE3-634C-A307-42FA8FF00259}" type="parTrans" cxnId="{8A6668C1-3D0F-FC4D-9E9D-24D109154E89}">
      <dgm:prSet/>
      <dgm:spPr/>
      <dgm:t>
        <a:bodyPr/>
        <a:lstStyle/>
        <a:p>
          <a:endParaRPr lang="en-GB"/>
        </a:p>
      </dgm:t>
    </dgm:pt>
    <dgm:pt modelId="{20F62B50-1CA4-F74E-A9A7-6C8977E4F339}" type="sibTrans" cxnId="{8A6668C1-3D0F-FC4D-9E9D-24D109154E89}">
      <dgm:prSet/>
      <dgm:spPr/>
      <dgm:t>
        <a:bodyPr/>
        <a:lstStyle/>
        <a:p>
          <a:endParaRPr lang="en-GB"/>
        </a:p>
      </dgm:t>
    </dgm:pt>
    <dgm:pt modelId="{8440C952-92DA-5647-8D2B-5587D6CF657B}">
      <dgm:prSet phldrT="[Text]"/>
      <dgm:spPr/>
      <dgm:t>
        <a:bodyPr/>
        <a:lstStyle/>
        <a:p>
          <a:pPr rtl="0"/>
          <a:r>
            <a:rPr lang="en-GB" dirty="0"/>
            <a:t>Get internal file system structure</a:t>
          </a:r>
        </a:p>
      </dgm:t>
    </dgm:pt>
    <dgm:pt modelId="{BC71632B-7518-CC4E-B7E8-3096CEBE33DB}" type="parTrans" cxnId="{622E0613-8EC4-884C-BBFF-E8A20869E483}">
      <dgm:prSet/>
      <dgm:spPr/>
      <dgm:t>
        <a:bodyPr/>
        <a:lstStyle/>
        <a:p>
          <a:endParaRPr lang="en-GB"/>
        </a:p>
      </dgm:t>
    </dgm:pt>
    <dgm:pt modelId="{094597D6-C88A-434E-9A19-B1DDA0E4C4EC}" type="sibTrans" cxnId="{622E0613-8EC4-884C-BBFF-E8A20869E483}">
      <dgm:prSet/>
      <dgm:spPr/>
      <dgm:t>
        <a:bodyPr/>
        <a:lstStyle/>
        <a:p>
          <a:endParaRPr lang="en-GB"/>
        </a:p>
      </dgm:t>
    </dgm:pt>
    <dgm:pt modelId="{E8F29950-1F63-BF46-B214-BB993FC36460}">
      <dgm:prSet phldrT="[Text]"/>
      <dgm:spPr/>
      <dgm:t>
        <a:bodyPr/>
        <a:lstStyle/>
        <a:p>
          <a:pPr rtl="0"/>
          <a:r>
            <a:rPr lang="en-GB" dirty="0"/>
            <a:t>Generate the payload</a:t>
          </a:r>
        </a:p>
      </dgm:t>
    </dgm:pt>
    <dgm:pt modelId="{006269D1-B4AD-E44B-8027-06B125C2E6CB}" type="parTrans" cxnId="{B360D32B-6992-9C48-83AC-7AB21435B284}">
      <dgm:prSet/>
      <dgm:spPr/>
      <dgm:t>
        <a:bodyPr/>
        <a:lstStyle/>
        <a:p>
          <a:endParaRPr lang="en-GB"/>
        </a:p>
      </dgm:t>
    </dgm:pt>
    <dgm:pt modelId="{57E5A9FD-E186-7346-A562-F6B06C112576}" type="sibTrans" cxnId="{B360D32B-6992-9C48-83AC-7AB21435B284}">
      <dgm:prSet/>
      <dgm:spPr/>
      <dgm:t>
        <a:bodyPr/>
        <a:lstStyle/>
        <a:p>
          <a:endParaRPr lang="en-GB"/>
        </a:p>
      </dgm:t>
    </dgm:pt>
    <dgm:pt modelId="{AEFCF971-4BCB-B34F-8683-3D8F986F65AB}" type="pres">
      <dgm:prSet presAssocID="{A874D887-7E18-C54F-9378-2E25DA486963}" presName="outerComposite" presStyleCnt="0">
        <dgm:presLayoutVars>
          <dgm:chMax val="5"/>
          <dgm:dir/>
          <dgm:resizeHandles val="exact"/>
        </dgm:presLayoutVars>
      </dgm:prSet>
      <dgm:spPr/>
    </dgm:pt>
    <dgm:pt modelId="{57BC2030-F4BE-364B-A21A-6C0D3B5AEC4B}" type="pres">
      <dgm:prSet presAssocID="{A874D887-7E18-C54F-9378-2E25DA486963}" presName="dummyMaxCanvas" presStyleCnt="0">
        <dgm:presLayoutVars/>
      </dgm:prSet>
      <dgm:spPr/>
    </dgm:pt>
    <dgm:pt modelId="{E27D5396-C3C1-7E45-99E7-50A34DC25B14}" type="pres">
      <dgm:prSet presAssocID="{A874D887-7E18-C54F-9378-2E25DA486963}" presName="ThreeNodes_1" presStyleLbl="node1" presStyleIdx="0" presStyleCnt="3">
        <dgm:presLayoutVars>
          <dgm:bulletEnabled val="1"/>
        </dgm:presLayoutVars>
      </dgm:prSet>
      <dgm:spPr/>
    </dgm:pt>
    <dgm:pt modelId="{E1D607F3-6BC8-5B4A-848D-3217A91AC3C6}" type="pres">
      <dgm:prSet presAssocID="{A874D887-7E18-C54F-9378-2E25DA486963}" presName="ThreeNodes_2" presStyleLbl="node1" presStyleIdx="1" presStyleCnt="3">
        <dgm:presLayoutVars>
          <dgm:bulletEnabled val="1"/>
        </dgm:presLayoutVars>
      </dgm:prSet>
      <dgm:spPr/>
    </dgm:pt>
    <dgm:pt modelId="{9864059D-B022-BE47-BE34-235CEA1BDED9}" type="pres">
      <dgm:prSet presAssocID="{A874D887-7E18-C54F-9378-2E25DA486963}" presName="ThreeNodes_3" presStyleLbl="node1" presStyleIdx="2" presStyleCnt="3">
        <dgm:presLayoutVars>
          <dgm:bulletEnabled val="1"/>
        </dgm:presLayoutVars>
      </dgm:prSet>
      <dgm:spPr/>
    </dgm:pt>
    <dgm:pt modelId="{50EE18B1-0E95-9842-B240-39C67AD0F1C9}" type="pres">
      <dgm:prSet presAssocID="{A874D887-7E18-C54F-9378-2E25DA486963}" presName="ThreeConn_1-2" presStyleLbl="fgAccFollowNode1" presStyleIdx="0" presStyleCnt="2">
        <dgm:presLayoutVars>
          <dgm:bulletEnabled val="1"/>
        </dgm:presLayoutVars>
      </dgm:prSet>
      <dgm:spPr/>
    </dgm:pt>
    <dgm:pt modelId="{9B038141-CF2A-6246-A2D7-CA3A2F0DA955}" type="pres">
      <dgm:prSet presAssocID="{A874D887-7E18-C54F-9378-2E25DA486963}" presName="ThreeConn_2-3" presStyleLbl="fgAccFollowNode1" presStyleIdx="1" presStyleCnt="2">
        <dgm:presLayoutVars>
          <dgm:bulletEnabled val="1"/>
        </dgm:presLayoutVars>
      </dgm:prSet>
      <dgm:spPr/>
    </dgm:pt>
    <dgm:pt modelId="{50BAC824-77D6-4744-B228-6A7BB13EEA25}" type="pres">
      <dgm:prSet presAssocID="{A874D887-7E18-C54F-9378-2E25DA486963}" presName="ThreeNodes_1_text" presStyleLbl="node1" presStyleIdx="2" presStyleCnt="3">
        <dgm:presLayoutVars>
          <dgm:bulletEnabled val="1"/>
        </dgm:presLayoutVars>
      </dgm:prSet>
      <dgm:spPr/>
    </dgm:pt>
    <dgm:pt modelId="{A588B99C-68F3-084E-A440-80F14ED73E58}" type="pres">
      <dgm:prSet presAssocID="{A874D887-7E18-C54F-9378-2E25DA486963}" presName="ThreeNodes_2_text" presStyleLbl="node1" presStyleIdx="2" presStyleCnt="3">
        <dgm:presLayoutVars>
          <dgm:bulletEnabled val="1"/>
        </dgm:presLayoutVars>
      </dgm:prSet>
      <dgm:spPr/>
    </dgm:pt>
    <dgm:pt modelId="{3A1EE07B-B6AF-C64C-9A0D-BC3674DED9E5}" type="pres">
      <dgm:prSet presAssocID="{A874D887-7E18-C54F-9378-2E25DA48696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75F4911-B75F-FD41-978F-6DCD31EFE83A}" type="presOf" srcId="{8440C952-92DA-5647-8D2B-5587D6CF657B}" destId="{A588B99C-68F3-084E-A440-80F14ED73E58}" srcOrd="1" destOrd="0" presId="urn:microsoft.com/office/officeart/2005/8/layout/vProcess5"/>
    <dgm:cxn modelId="{622E0613-8EC4-884C-BBFF-E8A20869E483}" srcId="{A874D887-7E18-C54F-9378-2E25DA486963}" destId="{8440C952-92DA-5647-8D2B-5587D6CF657B}" srcOrd="1" destOrd="0" parTransId="{BC71632B-7518-CC4E-B7E8-3096CEBE33DB}" sibTransId="{094597D6-C88A-434E-9A19-B1DDA0E4C4EC}"/>
    <dgm:cxn modelId="{D6D06F15-8073-A84F-BA37-3C36CA15E2A7}" type="presOf" srcId="{20F62B50-1CA4-F74E-A9A7-6C8977E4F339}" destId="{50EE18B1-0E95-9842-B240-39C67AD0F1C9}" srcOrd="0" destOrd="0" presId="urn:microsoft.com/office/officeart/2005/8/layout/vProcess5"/>
    <dgm:cxn modelId="{B360D32B-6992-9C48-83AC-7AB21435B284}" srcId="{A874D887-7E18-C54F-9378-2E25DA486963}" destId="{E8F29950-1F63-BF46-B214-BB993FC36460}" srcOrd="2" destOrd="0" parTransId="{006269D1-B4AD-E44B-8027-06B125C2E6CB}" sibTransId="{57E5A9FD-E186-7346-A562-F6B06C112576}"/>
    <dgm:cxn modelId="{82AFCA50-A354-774D-82CD-08756A6B16BF}" type="presOf" srcId="{17C308F0-B6DD-0C4E-85D8-37C1EBD6314F}" destId="{E27D5396-C3C1-7E45-99E7-50A34DC25B14}" srcOrd="0" destOrd="0" presId="urn:microsoft.com/office/officeart/2005/8/layout/vProcess5"/>
    <dgm:cxn modelId="{07EC0853-70C4-9A4C-99E1-4246770FA876}" type="presOf" srcId="{A874D887-7E18-C54F-9378-2E25DA486963}" destId="{AEFCF971-4BCB-B34F-8683-3D8F986F65AB}" srcOrd="0" destOrd="0" presId="urn:microsoft.com/office/officeart/2005/8/layout/vProcess5"/>
    <dgm:cxn modelId="{E666F583-B2BE-BE44-B83F-D500D87020AA}" type="presOf" srcId="{17C308F0-B6DD-0C4E-85D8-37C1EBD6314F}" destId="{50BAC824-77D6-4744-B228-6A7BB13EEA25}" srcOrd="1" destOrd="0" presId="urn:microsoft.com/office/officeart/2005/8/layout/vProcess5"/>
    <dgm:cxn modelId="{2F73748B-6DF2-A94F-A06A-50EE1F7F6BE2}" type="presOf" srcId="{8440C952-92DA-5647-8D2B-5587D6CF657B}" destId="{E1D607F3-6BC8-5B4A-848D-3217A91AC3C6}" srcOrd="0" destOrd="0" presId="urn:microsoft.com/office/officeart/2005/8/layout/vProcess5"/>
    <dgm:cxn modelId="{8D4DE3BF-FC13-4848-AA36-D06345561C40}" type="presOf" srcId="{E8F29950-1F63-BF46-B214-BB993FC36460}" destId="{3A1EE07B-B6AF-C64C-9A0D-BC3674DED9E5}" srcOrd="1" destOrd="0" presId="urn:microsoft.com/office/officeart/2005/8/layout/vProcess5"/>
    <dgm:cxn modelId="{8A6668C1-3D0F-FC4D-9E9D-24D109154E89}" srcId="{A874D887-7E18-C54F-9378-2E25DA486963}" destId="{17C308F0-B6DD-0C4E-85D8-37C1EBD6314F}" srcOrd="0" destOrd="0" parTransId="{A1335CC3-ECE3-634C-A307-42FA8FF00259}" sibTransId="{20F62B50-1CA4-F74E-A9A7-6C8977E4F339}"/>
    <dgm:cxn modelId="{89C444CE-F3C0-DD45-95B4-B098EA65A99F}" type="presOf" srcId="{094597D6-C88A-434E-9A19-B1DDA0E4C4EC}" destId="{9B038141-CF2A-6246-A2D7-CA3A2F0DA955}" srcOrd="0" destOrd="0" presId="urn:microsoft.com/office/officeart/2005/8/layout/vProcess5"/>
    <dgm:cxn modelId="{E8357AD2-E258-0043-9199-8F041653E1E0}" type="presOf" srcId="{E8F29950-1F63-BF46-B214-BB993FC36460}" destId="{9864059D-B022-BE47-BE34-235CEA1BDED9}" srcOrd="0" destOrd="0" presId="urn:microsoft.com/office/officeart/2005/8/layout/vProcess5"/>
    <dgm:cxn modelId="{4F8CC787-DD69-9643-8583-E21CB75E17FE}" type="presParOf" srcId="{AEFCF971-4BCB-B34F-8683-3D8F986F65AB}" destId="{57BC2030-F4BE-364B-A21A-6C0D3B5AEC4B}" srcOrd="0" destOrd="0" presId="urn:microsoft.com/office/officeart/2005/8/layout/vProcess5"/>
    <dgm:cxn modelId="{393911E7-B002-8E4A-B6A7-B2F5622D6A63}" type="presParOf" srcId="{AEFCF971-4BCB-B34F-8683-3D8F986F65AB}" destId="{E27D5396-C3C1-7E45-99E7-50A34DC25B14}" srcOrd="1" destOrd="0" presId="urn:microsoft.com/office/officeart/2005/8/layout/vProcess5"/>
    <dgm:cxn modelId="{EA4FC9C0-0D70-0243-82A7-76F7E310C55C}" type="presParOf" srcId="{AEFCF971-4BCB-B34F-8683-3D8F986F65AB}" destId="{E1D607F3-6BC8-5B4A-848D-3217A91AC3C6}" srcOrd="2" destOrd="0" presId="urn:microsoft.com/office/officeart/2005/8/layout/vProcess5"/>
    <dgm:cxn modelId="{861E3524-7657-E14B-9DF5-3CB03921EAA4}" type="presParOf" srcId="{AEFCF971-4BCB-B34F-8683-3D8F986F65AB}" destId="{9864059D-B022-BE47-BE34-235CEA1BDED9}" srcOrd="3" destOrd="0" presId="urn:microsoft.com/office/officeart/2005/8/layout/vProcess5"/>
    <dgm:cxn modelId="{E35A652A-7037-8340-8780-892F49FFC3FD}" type="presParOf" srcId="{AEFCF971-4BCB-B34F-8683-3D8F986F65AB}" destId="{50EE18B1-0E95-9842-B240-39C67AD0F1C9}" srcOrd="4" destOrd="0" presId="urn:microsoft.com/office/officeart/2005/8/layout/vProcess5"/>
    <dgm:cxn modelId="{C3172C68-C306-5D45-B282-EA7DFB18948B}" type="presParOf" srcId="{AEFCF971-4BCB-B34F-8683-3D8F986F65AB}" destId="{9B038141-CF2A-6246-A2D7-CA3A2F0DA955}" srcOrd="5" destOrd="0" presId="urn:microsoft.com/office/officeart/2005/8/layout/vProcess5"/>
    <dgm:cxn modelId="{1CAAC78C-DEA2-7743-B479-72A51FAFD533}" type="presParOf" srcId="{AEFCF971-4BCB-B34F-8683-3D8F986F65AB}" destId="{50BAC824-77D6-4744-B228-6A7BB13EEA25}" srcOrd="6" destOrd="0" presId="urn:microsoft.com/office/officeart/2005/8/layout/vProcess5"/>
    <dgm:cxn modelId="{DCEA35FD-54E2-844E-AF7E-CD761353A25F}" type="presParOf" srcId="{AEFCF971-4BCB-B34F-8683-3D8F986F65AB}" destId="{A588B99C-68F3-084E-A440-80F14ED73E58}" srcOrd="7" destOrd="0" presId="urn:microsoft.com/office/officeart/2005/8/layout/vProcess5"/>
    <dgm:cxn modelId="{FE5EEA8D-EB2A-3148-94F9-7F10DDB4D30A}" type="presParOf" srcId="{AEFCF971-4BCB-B34F-8683-3D8F986F65AB}" destId="{3A1EE07B-B6AF-C64C-9A0D-BC3674DED9E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93332F-1978-4C1B-AFAA-C29E3BABD6C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30348D0-D336-49FB-937E-F9EA7001556F}">
      <dgm:prSet/>
      <dgm:spPr/>
      <dgm:t>
        <a:bodyPr/>
        <a:lstStyle/>
        <a:p>
          <a:r>
            <a:rPr lang="en-US"/>
            <a:t>Program allocates and then later frees memory block A.</a:t>
          </a:r>
        </a:p>
      </dgm:t>
    </dgm:pt>
    <dgm:pt modelId="{EA92AE8B-9C1E-4F7C-9D43-510412FB790E}" type="parTrans" cxnId="{18FD8697-3B23-4840-8352-9EFE79466E22}">
      <dgm:prSet/>
      <dgm:spPr/>
      <dgm:t>
        <a:bodyPr/>
        <a:lstStyle/>
        <a:p>
          <a:endParaRPr lang="en-US"/>
        </a:p>
      </dgm:t>
    </dgm:pt>
    <dgm:pt modelId="{C2C55AC0-F42E-46CC-AF39-E3A00AF812B3}" type="sibTrans" cxnId="{18FD8697-3B23-4840-8352-9EFE79466E22}">
      <dgm:prSet/>
      <dgm:spPr/>
      <dgm:t>
        <a:bodyPr/>
        <a:lstStyle/>
        <a:p>
          <a:endParaRPr lang="en-US"/>
        </a:p>
      </dgm:t>
    </dgm:pt>
    <dgm:pt modelId="{A698A3B1-C1CB-4DED-B930-82B4E71848D3}">
      <dgm:prSet/>
      <dgm:spPr/>
      <dgm:t>
        <a:bodyPr/>
        <a:lstStyle/>
        <a:p>
          <a:r>
            <a:rPr lang="en-US"/>
            <a:t>Attacker allocates a memory block B, reusing the memory previously allocated to block A.</a:t>
          </a:r>
        </a:p>
      </dgm:t>
    </dgm:pt>
    <dgm:pt modelId="{D096A213-B211-4E86-A9AE-83FEF408F4EF}" type="parTrans" cxnId="{BAF88FB0-5D12-49F9-BD66-C4B641C670D2}">
      <dgm:prSet/>
      <dgm:spPr/>
      <dgm:t>
        <a:bodyPr/>
        <a:lstStyle/>
        <a:p>
          <a:endParaRPr lang="en-US"/>
        </a:p>
      </dgm:t>
    </dgm:pt>
    <dgm:pt modelId="{FE298EB2-96E5-45B3-83EF-ABD711F34BB9}" type="sibTrans" cxnId="{BAF88FB0-5D12-49F9-BD66-C4B641C670D2}">
      <dgm:prSet/>
      <dgm:spPr/>
      <dgm:t>
        <a:bodyPr/>
        <a:lstStyle/>
        <a:p>
          <a:endParaRPr lang="en-US"/>
        </a:p>
      </dgm:t>
    </dgm:pt>
    <dgm:pt modelId="{836B55BD-D639-41A0-AECD-6A9D4AC124CA}">
      <dgm:prSet/>
      <dgm:spPr/>
      <dgm:t>
        <a:bodyPr/>
        <a:lstStyle/>
        <a:p>
          <a:r>
            <a:rPr lang="en-US"/>
            <a:t>Attacker writes data into block B.</a:t>
          </a:r>
        </a:p>
      </dgm:t>
    </dgm:pt>
    <dgm:pt modelId="{FC5F1BB7-98C4-4345-85E8-D674C2A970DF}" type="parTrans" cxnId="{A8816C13-6F8E-4F8B-8051-A3E8D4701388}">
      <dgm:prSet/>
      <dgm:spPr/>
      <dgm:t>
        <a:bodyPr/>
        <a:lstStyle/>
        <a:p>
          <a:endParaRPr lang="en-US"/>
        </a:p>
      </dgm:t>
    </dgm:pt>
    <dgm:pt modelId="{340E04E7-4381-4319-893C-A879D9EA7585}" type="sibTrans" cxnId="{A8816C13-6F8E-4F8B-8051-A3E8D4701388}">
      <dgm:prSet/>
      <dgm:spPr/>
      <dgm:t>
        <a:bodyPr/>
        <a:lstStyle/>
        <a:p>
          <a:endParaRPr lang="en-US"/>
        </a:p>
      </dgm:t>
    </dgm:pt>
    <dgm:pt modelId="{85C8840E-A86E-42B9-B421-C86A0E4A7105}">
      <dgm:prSet/>
      <dgm:spPr/>
      <dgm:t>
        <a:bodyPr/>
        <a:lstStyle/>
        <a:p>
          <a:r>
            <a:rPr lang="en-US"/>
            <a:t>Program uses freed block A, accessing the data the attacker left there.</a:t>
          </a:r>
        </a:p>
      </dgm:t>
    </dgm:pt>
    <dgm:pt modelId="{A6652DB6-C081-4A4C-9502-639C29383AE5}" type="parTrans" cxnId="{072453EF-9A2B-4F49-9613-E7B5BD00792F}">
      <dgm:prSet/>
      <dgm:spPr/>
      <dgm:t>
        <a:bodyPr/>
        <a:lstStyle/>
        <a:p>
          <a:endParaRPr lang="en-US"/>
        </a:p>
      </dgm:t>
    </dgm:pt>
    <dgm:pt modelId="{4A896834-7B02-4822-9840-34FB2A65216A}" type="sibTrans" cxnId="{072453EF-9A2B-4F49-9613-E7B5BD00792F}">
      <dgm:prSet/>
      <dgm:spPr/>
      <dgm:t>
        <a:bodyPr/>
        <a:lstStyle/>
        <a:p>
          <a:endParaRPr lang="en-US"/>
        </a:p>
      </dgm:t>
    </dgm:pt>
    <dgm:pt modelId="{B2AEB81B-5BD4-974B-9776-E46B3A9BAE25}" type="pres">
      <dgm:prSet presAssocID="{1193332F-1978-4C1B-AFAA-C29E3BABD6C6}" presName="linear" presStyleCnt="0">
        <dgm:presLayoutVars>
          <dgm:animLvl val="lvl"/>
          <dgm:resizeHandles val="exact"/>
        </dgm:presLayoutVars>
      </dgm:prSet>
      <dgm:spPr/>
    </dgm:pt>
    <dgm:pt modelId="{2843E7F8-22A3-924C-AA05-2A5204403C22}" type="pres">
      <dgm:prSet presAssocID="{230348D0-D336-49FB-937E-F9EA700155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422F61-3787-5244-B573-83CCB344FFF6}" type="pres">
      <dgm:prSet presAssocID="{C2C55AC0-F42E-46CC-AF39-E3A00AF812B3}" presName="spacer" presStyleCnt="0"/>
      <dgm:spPr/>
    </dgm:pt>
    <dgm:pt modelId="{1AEA066D-C82B-644F-9224-CA086D1DC83A}" type="pres">
      <dgm:prSet presAssocID="{A698A3B1-C1CB-4DED-B930-82B4E71848D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4D0651-B1CA-A54A-ADE0-4A956AF405C8}" type="pres">
      <dgm:prSet presAssocID="{FE298EB2-96E5-45B3-83EF-ABD711F34BB9}" presName="spacer" presStyleCnt="0"/>
      <dgm:spPr/>
    </dgm:pt>
    <dgm:pt modelId="{45508DEF-8DC7-BF4D-93C6-9C2B77611759}" type="pres">
      <dgm:prSet presAssocID="{836B55BD-D639-41A0-AECD-6A9D4AC124C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35D3053-6034-D742-B07A-F46245B2689C}" type="pres">
      <dgm:prSet presAssocID="{340E04E7-4381-4319-893C-A879D9EA7585}" presName="spacer" presStyleCnt="0"/>
      <dgm:spPr/>
    </dgm:pt>
    <dgm:pt modelId="{E1BA4D62-EB1A-734B-9C06-357639B93ADB}" type="pres">
      <dgm:prSet presAssocID="{85C8840E-A86E-42B9-B421-C86A0E4A710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8816C13-6F8E-4F8B-8051-A3E8D4701388}" srcId="{1193332F-1978-4C1B-AFAA-C29E3BABD6C6}" destId="{836B55BD-D639-41A0-AECD-6A9D4AC124CA}" srcOrd="2" destOrd="0" parTransId="{FC5F1BB7-98C4-4345-85E8-D674C2A970DF}" sibTransId="{340E04E7-4381-4319-893C-A879D9EA7585}"/>
    <dgm:cxn modelId="{06C18520-8924-FB46-A5DE-4C8FFCCD12FA}" type="presOf" srcId="{1193332F-1978-4C1B-AFAA-C29E3BABD6C6}" destId="{B2AEB81B-5BD4-974B-9776-E46B3A9BAE25}" srcOrd="0" destOrd="0" presId="urn:microsoft.com/office/officeart/2005/8/layout/vList2"/>
    <dgm:cxn modelId="{874AF75E-DE34-8F40-8F9D-A3F7E3679F6A}" type="presOf" srcId="{836B55BD-D639-41A0-AECD-6A9D4AC124CA}" destId="{45508DEF-8DC7-BF4D-93C6-9C2B77611759}" srcOrd="0" destOrd="0" presId="urn:microsoft.com/office/officeart/2005/8/layout/vList2"/>
    <dgm:cxn modelId="{E97B8B74-E189-114A-8CFF-EDBA319A42DC}" type="presOf" srcId="{230348D0-D336-49FB-937E-F9EA7001556F}" destId="{2843E7F8-22A3-924C-AA05-2A5204403C22}" srcOrd="0" destOrd="0" presId="urn:microsoft.com/office/officeart/2005/8/layout/vList2"/>
    <dgm:cxn modelId="{2851C788-670A-AB48-B574-53448095F4B8}" type="presOf" srcId="{85C8840E-A86E-42B9-B421-C86A0E4A7105}" destId="{E1BA4D62-EB1A-734B-9C06-357639B93ADB}" srcOrd="0" destOrd="0" presId="urn:microsoft.com/office/officeart/2005/8/layout/vList2"/>
    <dgm:cxn modelId="{18FD8697-3B23-4840-8352-9EFE79466E22}" srcId="{1193332F-1978-4C1B-AFAA-C29E3BABD6C6}" destId="{230348D0-D336-49FB-937E-F9EA7001556F}" srcOrd="0" destOrd="0" parTransId="{EA92AE8B-9C1E-4F7C-9D43-510412FB790E}" sibTransId="{C2C55AC0-F42E-46CC-AF39-E3A00AF812B3}"/>
    <dgm:cxn modelId="{7F9AD5A5-3A15-334A-9A75-15F3AAA7BD15}" type="presOf" srcId="{A698A3B1-C1CB-4DED-B930-82B4E71848D3}" destId="{1AEA066D-C82B-644F-9224-CA086D1DC83A}" srcOrd="0" destOrd="0" presId="urn:microsoft.com/office/officeart/2005/8/layout/vList2"/>
    <dgm:cxn modelId="{BAF88FB0-5D12-49F9-BD66-C4B641C670D2}" srcId="{1193332F-1978-4C1B-AFAA-C29E3BABD6C6}" destId="{A698A3B1-C1CB-4DED-B930-82B4E71848D3}" srcOrd="1" destOrd="0" parTransId="{D096A213-B211-4E86-A9AE-83FEF408F4EF}" sibTransId="{FE298EB2-96E5-45B3-83EF-ABD711F34BB9}"/>
    <dgm:cxn modelId="{072453EF-9A2B-4F49-9613-E7B5BD00792F}" srcId="{1193332F-1978-4C1B-AFAA-C29E3BABD6C6}" destId="{85C8840E-A86E-42B9-B421-C86A0E4A7105}" srcOrd="3" destOrd="0" parTransId="{A6652DB6-C081-4A4C-9502-639C29383AE5}" sibTransId="{4A896834-7B02-4822-9840-34FB2A65216A}"/>
    <dgm:cxn modelId="{0E9BFE2B-1270-4A42-91DA-5D20E4C0B58D}" type="presParOf" srcId="{B2AEB81B-5BD4-974B-9776-E46B3A9BAE25}" destId="{2843E7F8-22A3-924C-AA05-2A5204403C22}" srcOrd="0" destOrd="0" presId="urn:microsoft.com/office/officeart/2005/8/layout/vList2"/>
    <dgm:cxn modelId="{59CE35F2-D98F-E443-B5EE-E56A1D4A0DEF}" type="presParOf" srcId="{B2AEB81B-5BD4-974B-9776-E46B3A9BAE25}" destId="{68422F61-3787-5244-B573-83CCB344FFF6}" srcOrd="1" destOrd="0" presId="urn:microsoft.com/office/officeart/2005/8/layout/vList2"/>
    <dgm:cxn modelId="{8DED94A7-623F-A740-8533-8BC81F9EBB87}" type="presParOf" srcId="{B2AEB81B-5BD4-974B-9776-E46B3A9BAE25}" destId="{1AEA066D-C82B-644F-9224-CA086D1DC83A}" srcOrd="2" destOrd="0" presId="urn:microsoft.com/office/officeart/2005/8/layout/vList2"/>
    <dgm:cxn modelId="{A757CAAD-E227-4D43-9D56-52B28D876A2C}" type="presParOf" srcId="{B2AEB81B-5BD4-974B-9776-E46B3A9BAE25}" destId="{A64D0651-B1CA-A54A-ADE0-4A956AF405C8}" srcOrd="3" destOrd="0" presId="urn:microsoft.com/office/officeart/2005/8/layout/vList2"/>
    <dgm:cxn modelId="{6D1E7C9C-B14E-584B-9087-4AE7B049EA65}" type="presParOf" srcId="{B2AEB81B-5BD4-974B-9776-E46B3A9BAE25}" destId="{45508DEF-8DC7-BF4D-93C6-9C2B77611759}" srcOrd="4" destOrd="0" presId="urn:microsoft.com/office/officeart/2005/8/layout/vList2"/>
    <dgm:cxn modelId="{8B54B02E-8552-6E45-AC7B-35419160ECE5}" type="presParOf" srcId="{B2AEB81B-5BD4-974B-9776-E46B3A9BAE25}" destId="{735D3053-6034-D742-B07A-F46245B2689C}" srcOrd="5" destOrd="0" presId="urn:microsoft.com/office/officeart/2005/8/layout/vList2"/>
    <dgm:cxn modelId="{F34BCCD4-6A69-994B-A3C1-AE3101F72FEE}" type="presParOf" srcId="{B2AEB81B-5BD4-974B-9776-E46B3A9BAE25}" destId="{E1BA4D62-EB1A-734B-9C06-357639B93AD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E0F10B-92B3-4C47-9327-98DFE16D973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50C8F1F-E7D5-0E40-9FF1-DB5DCC119329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Init Fake </a:t>
          </a:r>
          <a:r>
            <a:rPr lang="en-GB" dirty="0" err="1"/>
            <a:t>Vtable</a:t>
          </a:r>
          <a:r>
            <a:rPr lang="en-GB" dirty="0"/>
            <a:t> </a:t>
          </a:r>
        </a:p>
      </dgm:t>
    </dgm:pt>
    <dgm:pt modelId="{13269BC9-CCF3-3046-AACB-B95BFE9CCA8F}" type="parTrans" cxnId="{C52578C6-2329-BE4B-80C4-008BE5A995BB}">
      <dgm:prSet/>
      <dgm:spPr/>
      <dgm:t>
        <a:bodyPr/>
        <a:lstStyle/>
        <a:p>
          <a:endParaRPr lang="en-GB"/>
        </a:p>
      </dgm:t>
    </dgm:pt>
    <dgm:pt modelId="{C356F6A7-1DC1-C648-B472-8E5B1661DB2B}" type="sibTrans" cxnId="{C52578C6-2329-BE4B-80C4-008BE5A995BB}">
      <dgm:prSet/>
      <dgm:spPr>
        <a:solidFill>
          <a:srgbClr val="FF0000"/>
        </a:solidFill>
      </dgm:spPr>
      <dgm:t>
        <a:bodyPr/>
        <a:lstStyle/>
        <a:p>
          <a:pPr rtl="0"/>
          <a:endParaRPr lang="en-GB"/>
        </a:p>
      </dgm:t>
    </dgm:pt>
    <dgm:pt modelId="{841120DA-154D-6144-AE00-32D6F07862AD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/>
            <a:t>Fill the heap block</a:t>
          </a:r>
        </a:p>
      </dgm:t>
    </dgm:pt>
    <dgm:pt modelId="{51CC086D-11DD-4F46-A452-131FE53864EC}" type="parTrans" cxnId="{B1AE5F07-C7DC-0D45-A4B9-D83209F23535}">
      <dgm:prSet/>
      <dgm:spPr/>
      <dgm:t>
        <a:bodyPr/>
        <a:lstStyle/>
        <a:p>
          <a:endParaRPr lang="en-GB"/>
        </a:p>
      </dgm:t>
    </dgm:pt>
    <dgm:pt modelId="{114BDF98-7D72-F547-B764-05545942A034}" type="sibTrans" cxnId="{B1AE5F07-C7DC-0D45-A4B9-D83209F23535}">
      <dgm:prSet/>
      <dgm:spPr>
        <a:solidFill>
          <a:srgbClr val="FF0000"/>
        </a:solidFill>
      </dgm:spPr>
      <dgm:t>
        <a:bodyPr/>
        <a:lstStyle/>
        <a:p>
          <a:pPr rtl="0"/>
          <a:endParaRPr lang="en-GB"/>
        </a:p>
      </dgm:t>
    </dgm:pt>
    <dgm:pt modelId="{895E700D-F905-9448-8023-D5E0DBB193ED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GB" dirty="0" err="1"/>
            <a:t>Nops</a:t>
          </a:r>
          <a:r>
            <a:rPr lang="en-GB" dirty="0"/>
            <a:t> + Shellcode</a:t>
          </a:r>
        </a:p>
      </dgm:t>
    </dgm:pt>
    <dgm:pt modelId="{1F549A79-8057-5A4C-9874-AD299002A744}" type="parTrans" cxnId="{BD4FA5B3-CFC8-5F48-9146-66C4AE624794}">
      <dgm:prSet/>
      <dgm:spPr/>
      <dgm:t>
        <a:bodyPr/>
        <a:lstStyle/>
        <a:p>
          <a:endParaRPr lang="en-GB"/>
        </a:p>
      </dgm:t>
    </dgm:pt>
    <dgm:pt modelId="{8C92E368-6902-DF41-BA1D-70F454FCF878}" type="sibTrans" cxnId="{BD4FA5B3-CFC8-5F48-9146-66C4AE624794}">
      <dgm:prSet/>
      <dgm:spPr/>
      <dgm:t>
        <a:bodyPr/>
        <a:lstStyle/>
        <a:p>
          <a:endParaRPr lang="en-GB"/>
        </a:p>
      </dgm:t>
    </dgm:pt>
    <dgm:pt modelId="{51A64AC0-9E83-6D4D-B047-9DAB2DD516DA}" type="pres">
      <dgm:prSet presAssocID="{75E0F10B-92B3-4C47-9327-98DFE16D9730}" presName="Name0" presStyleCnt="0">
        <dgm:presLayoutVars>
          <dgm:dir/>
          <dgm:resizeHandles val="exact"/>
        </dgm:presLayoutVars>
      </dgm:prSet>
      <dgm:spPr/>
    </dgm:pt>
    <dgm:pt modelId="{044FE6C1-2D26-644C-86BA-7EEAAFC6A12F}" type="pres">
      <dgm:prSet presAssocID="{650C8F1F-E7D5-0E40-9FF1-DB5DCC119329}" presName="node" presStyleLbl="node1" presStyleIdx="0" presStyleCnt="3">
        <dgm:presLayoutVars>
          <dgm:bulletEnabled val="1"/>
        </dgm:presLayoutVars>
      </dgm:prSet>
      <dgm:spPr/>
    </dgm:pt>
    <dgm:pt modelId="{3F7F9A78-FC4D-8742-9B73-048D418D2D62}" type="pres">
      <dgm:prSet presAssocID="{C356F6A7-1DC1-C648-B472-8E5B1661DB2B}" presName="sibTrans" presStyleLbl="sibTrans2D1" presStyleIdx="0" presStyleCnt="2"/>
      <dgm:spPr/>
    </dgm:pt>
    <dgm:pt modelId="{C9930063-FF9B-E04E-8C3A-2BCAB4A99A1B}" type="pres">
      <dgm:prSet presAssocID="{C356F6A7-1DC1-C648-B472-8E5B1661DB2B}" presName="connectorText" presStyleLbl="sibTrans2D1" presStyleIdx="0" presStyleCnt="2"/>
      <dgm:spPr/>
    </dgm:pt>
    <dgm:pt modelId="{89C44356-F233-AA4B-B301-4AA491DF4300}" type="pres">
      <dgm:prSet presAssocID="{841120DA-154D-6144-AE00-32D6F07862AD}" presName="node" presStyleLbl="node1" presStyleIdx="1" presStyleCnt="3">
        <dgm:presLayoutVars>
          <dgm:bulletEnabled val="1"/>
        </dgm:presLayoutVars>
      </dgm:prSet>
      <dgm:spPr/>
    </dgm:pt>
    <dgm:pt modelId="{8E1A567B-01D5-DE44-87F5-3D4CF0B0EDB3}" type="pres">
      <dgm:prSet presAssocID="{114BDF98-7D72-F547-B764-05545942A034}" presName="sibTrans" presStyleLbl="sibTrans2D1" presStyleIdx="1" presStyleCnt="2"/>
      <dgm:spPr/>
    </dgm:pt>
    <dgm:pt modelId="{491431BA-F1A2-B843-941E-FF5C0023ED09}" type="pres">
      <dgm:prSet presAssocID="{114BDF98-7D72-F547-B764-05545942A034}" presName="connectorText" presStyleLbl="sibTrans2D1" presStyleIdx="1" presStyleCnt="2"/>
      <dgm:spPr/>
    </dgm:pt>
    <dgm:pt modelId="{C5628ECC-A158-FC47-84BC-13E0AC712D23}" type="pres">
      <dgm:prSet presAssocID="{895E700D-F905-9448-8023-D5E0DBB193ED}" presName="node" presStyleLbl="node1" presStyleIdx="2" presStyleCnt="3">
        <dgm:presLayoutVars>
          <dgm:bulletEnabled val="1"/>
        </dgm:presLayoutVars>
      </dgm:prSet>
      <dgm:spPr/>
    </dgm:pt>
  </dgm:ptLst>
  <dgm:cxnLst>
    <dgm:cxn modelId="{B1AE5F07-C7DC-0D45-A4B9-D83209F23535}" srcId="{75E0F10B-92B3-4C47-9327-98DFE16D9730}" destId="{841120DA-154D-6144-AE00-32D6F07862AD}" srcOrd="1" destOrd="0" parTransId="{51CC086D-11DD-4F46-A452-131FE53864EC}" sibTransId="{114BDF98-7D72-F547-B764-05545942A034}"/>
    <dgm:cxn modelId="{4C83F72D-4405-274E-AD0B-6C36688FDE90}" type="presOf" srcId="{895E700D-F905-9448-8023-D5E0DBB193ED}" destId="{C5628ECC-A158-FC47-84BC-13E0AC712D23}" srcOrd="0" destOrd="0" presId="urn:microsoft.com/office/officeart/2005/8/layout/process1"/>
    <dgm:cxn modelId="{54FC3840-5E2B-7E4D-B78B-66F0470AD732}" type="presOf" srcId="{650C8F1F-E7D5-0E40-9FF1-DB5DCC119329}" destId="{044FE6C1-2D26-644C-86BA-7EEAAFC6A12F}" srcOrd="0" destOrd="0" presId="urn:microsoft.com/office/officeart/2005/8/layout/process1"/>
    <dgm:cxn modelId="{2F7C677C-DDC5-4F4B-BECB-9572171CC3B3}" type="presOf" srcId="{75E0F10B-92B3-4C47-9327-98DFE16D9730}" destId="{51A64AC0-9E83-6D4D-B047-9DAB2DD516DA}" srcOrd="0" destOrd="0" presId="urn:microsoft.com/office/officeart/2005/8/layout/process1"/>
    <dgm:cxn modelId="{CF5BE7A2-EEDF-724B-A6B9-3508C5F01A3E}" type="presOf" srcId="{114BDF98-7D72-F547-B764-05545942A034}" destId="{8E1A567B-01D5-DE44-87F5-3D4CF0B0EDB3}" srcOrd="0" destOrd="0" presId="urn:microsoft.com/office/officeart/2005/8/layout/process1"/>
    <dgm:cxn modelId="{BD4FA5B3-CFC8-5F48-9146-66C4AE624794}" srcId="{75E0F10B-92B3-4C47-9327-98DFE16D9730}" destId="{895E700D-F905-9448-8023-D5E0DBB193ED}" srcOrd="2" destOrd="0" parTransId="{1F549A79-8057-5A4C-9874-AD299002A744}" sibTransId="{8C92E368-6902-DF41-BA1D-70F454FCF878}"/>
    <dgm:cxn modelId="{008BEEBD-04B7-E247-B647-06CBCD2280DB}" type="presOf" srcId="{114BDF98-7D72-F547-B764-05545942A034}" destId="{491431BA-F1A2-B843-941E-FF5C0023ED09}" srcOrd="1" destOrd="0" presId="urn:microsoft.com/office/officeart/2005/8/layout/process1"/>
    <dgm:cxn modelId="{295AB9C3-8476-C548-B901-19A201CB3F12}" type="presOf" srcId="{841120DA-154D-6144-AE00-32D6F07862AD}" destId="{89C44356-F233-AA4B-B301-4AA491DF4300}" srcOrd="0" destOrd="0" presId="urn:microsoft.com/office/officeart/2005/8/layout/process1"/>
    <dgm:cxn modelId="{C52578C6-2329-BE4B-80C4-008BE5A995BB}" srcId="{75E0F10B-92B3-4C47-9327-98DFE16D9730}" destId="{650C8F1F-E7D5-0E40-9FF1-DB5DCC119329}" srcOrd="0" destOrd="0" parTransId="{13269BC9-CCF3-3046-AACB-B95BFE9CCA8F}" sibTransId="{C356F6A7-1DC1-C648-B472-8E5B1661DB2B}"/>
    <dgm:cxn modelId="{33B837D2-E27F-6F49-A3EF-252D6C919413}" type="presOf" srcId="{C356F6A7-1DC1-C648-B472-8E5B1661DB2B}" destId="{3F7F9A78-FC4D-8742-9B73-048D418D2D62}" srcOrd="0" destOrd="0" presId="urn:microsoft.com/office/officeart/2005/8/layout/process1"/>
    <dgm:cxn modelId="{F2718CDA-393A-A045-B544-4FDA969F55FE}" type="presOf" srcId="{C356F6A7-1DC1-C648-B472-8E5B1661DB2B}" destId="{C9930063-FF9B-E04E-8C3A-2BCAB4A99A1B}" srcOrd="1" destOrd="0" presId="urn:microsoft.com/office/officeart/2005/8/layout/process1"/>
    <dgm:cxn modelId="{E33CEB6D-EE5D-044F-84FD-EA23651FF01D}" type="presParOf" srcId="{51A64AC0-9E83-6D4D-B047-9DAB2DD516DA}" destId="{044FE6C1-2D26-644C-86BA-7EEAAFC6A12F}" srcOrd="0" destOrd="0" presId="urn:microsoft.com/office/officeart/2005/8/layout/process1"/>
    <dgm:cxn modelId="{50615581-31FD-6942-93A2-080AA51FE8AC}" type="presParOf" srcId="{51A64AC0-9E83-6D4D-B047-9DAB2DD516DA}" destId="{3F7F9A78-FC4D-8742-9B73-048D418D2D62}" srcOrd="1" destOrd="0" presId="urn:microsoft.com/office/officeart/2005/8/layout/process1"/>
    <dgm:cxn modelId="{189FB370-4881-BE4A-B03D-EA84F5169125}" type="presParOf" srcId="{3F7F9A78-FC4D-8742-9B73-048D418D2D62}" destId="{C9930063-FF9B-E04E-8C3A-2BCAB4A99A1B}" srcOrd="0" destOrd="0" presId="urn:microsoft.com/office/officeart/2005/8/layout/process1"/>
    <dgm:cxn modelId="{FBE4C658-B8A5-D94D-ADCE-82F73B5F1FAE}" type="presParOf" srcId="{51A64AC0-9E83-6D4D-B047-9DAB2DD516DA}" destId="{89C44356-F233-AA4B-B301-4AA491DF4300}" srcOrd="2" destOrd="0" presId="urn:microsoft.com/office/officeart/2005/8/layout/process1"/>
    <dgm:cxn modelId="{0A48C09A-ED36-C445-818D-309FF9AED7D4}" type="presParOf" srcId="{51A64AC0-9E83-6D4D-B047-9DAB2DD516DA}" destId="{8E1A567B-01D5-DE44-87F5-3D4CF0B0EDB3}" srcOrd="3" destOrd="0" presId="urn:microsoft.com/office/officeart/2005/8/layout/process1"/>
    <dgm:cxn modelId="{291A70DA-C974-9142-A2E3-320BB4F83D0F}" type="presParOf" srcId="{8E1A567B-01D5-DE44-87F5-3D4CF0B0EDB3}" destId="{491431BA-F1A2-B843-941E-FF5C0023ED09}" srcOrd="0" destOrd="0" presId="urn:microsoft.com/office/officeart/2005/8/layout/process1"/>
    <dgm:cxn modelId="{B6B37C56-F6E9-5347-96E0-AB08549BDDC5}" type="presParOf" srcId="{51A64AC0-9E83-6D4D-B047-9DAB2DD516DA}" destId="{C5628ECC-A158-FC47-84BC-13E0AC712D2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F79DD-CFCA-4BCF-B963-CD1C595AE8C4}">
      <dsp:nvSpPr>
        <dsp:cNvPr id="0" name=""/>
        <dsp:cNvSpPr/>
      </dsp:nvSpPr>
      <dsp:spPr>
        <a:xfrm>
          <a:off x="0" y="0"/>
          <a:ext cx="11593287" cy="677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72D00-4D40-40B6-804D-A2D263FE294A}">
      <dsp:nvSpPr>
        <dsp:cNvPr id="0" name=""/>
        <dsp:cNvSpPr/>
      </dsp:nvSpPr>
      <dsp:spPr>
        <a:xfrm>
          <a:off x="204975" y="152953"/>
          <a:ext cx="372683" cy="3726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B7059-AAF5-4397-96EB-9ED9AA5B934C}">
      <dsp:nvSpPr>
        <dsp:cNvPr id="0" name=""/>
        <dsp:cNvSpPr/>
      </dsp:nvSpPr>
      <dsp:spPr>
        <a:xfrm>
          <a:off x="782635" y="492"/>
          <a:ext cx="10810652" cy="67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13" tIns="71713" rIns="71713" bIns="717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Browser exploitation generic </a:t>
          </a:r>
        </a:p>
      </dsp:txBody>
      <dsp:txXfrm>
        <a:off x="782635" y="492"/>
        <a:ext cx="10810652" cy="677606"/>
      </dsp:txXfrm>
    </dsp:sp>
    <dsp:sp modelId="{C7B99FC0-7179-4EB8-B6CF-84F4A4D03D3E}">
      <dsp:nvSpPr>
        <dsp:cNvPr id="0" name=""/>
        <dsp:cNvSpPr/>
      </dsp:nvSpPr>
      <dsp:spPr>
        <a:xfrm>
          <a:off x="0" y="847500"/>
          <a:ext cx="11593287" cy="677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98FE3-D6B8-40F5-94D4-0FE61A4A227B}">
      <dsp:nvSpPr>
        <dsp:cNvPr id="0" name=""/>
        <dsp:cNvSpPr/>
      </dsp:nvSpPr>
      <dsp:spPr>
        <a:xfrm>
          <a:off x="204975" y="999961"/>
          <a:ext cx="372683" cy="3726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0F7B8-FE14-4A5C-9840-07A0CAEAD862}">
      <dsp:nvSpPr>
        <dsp:cNvPr id="0" name=""/>
        <dsp:cNvSpPr/>
      </dsp:nvSpPr>
      <dsp:spPr>
        <a:xfrm>
          <a:off x="782635" y="847500"/>
          <a:ext cx="10810652" cy="67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13" tIns="71713" rIns="71713" bIns="717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Techniques used in the exploit kits</a:t>
          </a:r>
        </a:p>
      </dsp:txBody>
      <dsp:txXfrm>
        <a:off x="782635" y="847500"/>
        <a:ext cx="10810652" cy="677606"/>
      </dsp:txXfrm>
    </dsp:sp>
    <dsp:sp modelId="{0DE1A877-FB19-4EA1-86B3-0B511FFBA57E}">
      <dsp:nvSpPr>
        <dsp:cNvPr id="0" name=""/>
        <dsp:cNvSpPr/>
      </dsp:nvSpPr>
      <dsp:spPr>
        <a:xfrm>
          <a:off x="0" y="1694508"/>
          <a:ext cx="11593287" cy="677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6BFC-3179-4FD3-B0FC-59EC57525F6D}">
      <dsp:nvSpPr>
        <dsp:cNvPr id="0" name=""/>
        <dsp:cNvSpPr/>
      </dsp:nvSpPr>
      <dsp:spPr>
        <a:xfrm>
          <a:off x="204975" y="1846970"/>
          <a:ext cx="372683" cy="3726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3F1BD-0797-4797-8A0F-023C44785391}">
      <dsp:nvSpPr>
        <dsp:cNvPr id="0" name=""/>
        <dsp:cNvSpPr/>
      </dsp:nvSpPr>
      <dsp:spPr>
        <a:xfrm>
          <a:off x="782635" y="1694508"/>
          <a:ext cx="10810652" cy="67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13" tIns="71713" rIns="71713" bIns="717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UAF exploitation over the years</a:t>
          </a:r>
        </a:p>
      </dsp:txBody>
      <dsp:txXfrm>
        <a:off x="782635" y="1694508"/>
        <a:ext cx="10810652" cy="677606"/>
      </dsp:txXfrm>
    </dsp:sp>
    <dsp:sp modelId="{3EDA7941-A7CC-4FFB-BBB1-2493330F8C3A}">
      <dsp:nvSpPr>
        <dsp:cNvPr id="0" name=""/>
        <dsp:cNvSpPr/>
      </dsp:nvSpPr>
      <dsp:spPr>
        <a:xfrm>
          <a:off x="0" y="2541516"/>
          <a:ext cx="11593287" cy="677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01D5B-9CCF-43DA-9B4E-17317C7EC2EF}">
      <dsp:nvSpPr>
        <dsp:cNvPr id="0" name=""/>
        <dsp:cNvSpPr/>
      </dsp:nvSpPr>
      <dsp:spPr>
        <a:xfrm>
          <a:off x="204975" y="2693978"/>
          <a:ext cx="372683" cy="3726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27B56-18CD-4FD3-8E52-A11F16BE1A76}">
      <dsp:nvSpPr>
        <dsp:cNvPr id="0" name=""/>
        <dsp:cNvSpPr/>
      </dsp:nvSpPr>
      <dsp:spPr>
        <a:xfrm>
          <a:off x="782635" y="2541516"/>
          <a:ext cx="10810652" cy="67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13" tIns="71713" rIns="71713" bIns="717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Java drive exploits</a:t>
          </a:r>
        </a:p>
      </dsp:txBody>
      <dsp:txXfrm>
        <a:off x="782635" y="2541516"/>
        <a:ext cx="10810652" cy="677606"/>
      </dsp:txXfrm>
    </dsp:sp>
    <dsp:sp modelId="{42B58E3F-4219-49D4-8306-95C8E774A51C}">
      <dsp:nvSpPr>
        <dsp:cNvPr id="0" name=""/>
        <dsp:cNvSpPr/>
      </dsp:nvSpPr>
      <dsp:spPr>
        <a:xfrm>
          <a:off x="0" y="3388524"/>
          <a:ext cx="11593287" cy="677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20687-3A5F-4363-AECD-9094B785823F}">
      <dsp:nvSpPr>
        <dsp:cNvPr id="0" name=""/>
        <dsp:cNvSpPr/>
      </dsp:nvSpPr>
      <dsp:spPr>
        <a:xfrm>
          <a:off x="204975" y="3540986"/>
          <a:ext cx="372683" cy="3726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70EDA-F22C-45FF-91EC-0B50646040CA}">
      <dsp:nvSpPr>
        <dsp:cNvPr id="0" name=""/>
        <dsp:cNvSpPr/>
      </dsp:nvSpPr>
      <dsp:spPr>
        <a:xfrm>
          <a:off x="782635" y="3388524"/>
          <a:ext cx="10810652" cy="67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13" tIns="71713" rIns="71713" bIns="717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Web app in </a:t>
          </a:r>
          <a:r>
            <a:rPr lang="en-US" sz="1600" kern="1200" dirty="0" err="1"/>
            <a:t>asm</a:t>
          </a:r>
          <a:endParaRPr lang="en-US" sz="1600" kern="1200" dirty="0"/>
        </a:p>
      </dsp:txBody>
      <dsp:txXfrm>
        <a:off x="782635" y="3388524"/>
        <a:ext cx="10810652" cy="677606"/>
      </dsp:txXfrm>
    </dsp:sp>
    <dsp:sp modelId="{FC0A8305-5B71-4626-A253-4DD34200D558}">
      <dsp:nvSpPr>
        <dsp:cNvPr id="0" name=""/>
        <dsp:cNvSpPr/>
      </dsp:nvSpPr>
      <dsp:spPr>
        <a:xfrm>
          <a:off x="0" y="4235533"/>
          <a:ext cx="11593287" cy="677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E92B0-CD3C-4D46-92FD-42BF31A4ED1C}">
      <dsp:nvSpPr>
        <dsp:cNvPr id="0" name=""/>
        <dsp:cNvSpPr/>
      </dsp:nvSpPr>
      <dsp:spPr>
        <a:xfrm>
          <a:off x="204975" y="4387994"/>
          <a:ext cx="372683" cy="37268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64602-788D-4B31-AD85-F118BF5E334B}">
      <dsp:nvSpPr>
        <dsp:cNvPr id="0" name=""/>
        <dsp:cNvSpPr/>
      </dsp:nvSpPr>
      <dsp:spPr>
        <a:xfrm>
          <a:off x="782635" y="4235533"/>
          <a:ext cx="10810652" cy="67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13" tIns="71713" rIns="71713" bIns="717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Web assembly </a:t>
          </a:r>
          <a:endParaRPr lang="en-US" sz="1600" kern="1200" dirty="0"/>
        </a:p>
      </dsp:txBody>
      <dsp:txXfrm>
        <a:off x="782635" y="4235533"/>
        <a:ext cx="10810652" cy="677606"/>
      </dsp:txXfrm>
    </dsp:sp>
    <dsp:sp modelId="{55982CDC-D4D0-4292-97AF-DDBA65F586E3}">
      <dsp:nvSpPr>
        <dsp:cNvPr id="0" name=""/>
        <dsp:cNvSpPr/>
      </dsp:nvSpPr>
      <dsp:spPr>
        <a:xfrm>
          <a:off x="0" y="5082541"/>
          <a:ext cx="11593287" cy="677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336E5-3705-4489-A8B4-8A91C1A504D6}">
      <dsp:nvSpPr>
        <dsp:cNvPr id="0" name=""/>
        <dsp:cNvSpPr/>
      </dsp:nvSpPr>
      <dsp:spPr>
        <a:xfrm>
          <a:off x="204975" y="5235002"/>
          <a:ext cx="372683" cy="37268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013F0-7DB8-4DBA-B4B4-D8039BDB6E2B}">
      <dsp:nvSpPr>
        <dsp:cNvPr id="0" name=""/>
        <dsp:cNvSpPr/>
      </dsp:nvSpPr>
      <dsp:spPr>
        <a:xfrm>
          <a:off x="782635" y="5082541"/>
          <a:ext cx="10810652" cy="67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13" tIns="71713" rIns="71713" bIns="7171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Delivery techniques</a:t>
          </a:r>
          <a:endParaRPr lang="en-US" sz="1600" kern="1200" dirty="0"/>
        </a:p>
      </dsp:txBody>
      <dsp:txXfrm>
        <a:off x="782635" y="5082541"/>
        <a:ext cx="10810652" cy="6776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18F8B-552F-9447-822B-451C7028F5AC}">
      <dsp:nvSpPr>
        <dsp:cNvPr id="0" name=""/>
        <dsp:cNvSpPr/>
      </dsp:nvSpPr>
      <dsp:spPr>
        <a:xfrm>
          <a:off x="0" y="244871"/>
          <a:ext cx="1257300" cy="1178718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WASM Bin</a:t>
          </a:r>
        </a:p>
      </dsp:txBody>
      <dsp:txXfrm>
        <a:off x="34523" y="279394"/>
        <a:ext cx="1188254" cy="1109672"/>
      </dsp:txXfrm>
    </dsp:sp>
    <dsp:sp modelId="{1A163F23-5679-604A-A3D9-F0E6C507E8A4}">
      <dsp:nvSpPr>
        <dsp:cNvPr id="0" name=""/>
        <dsp:cNvSpPr/>
      </dsp:nvSpPr>
      <dsp:spPr>
        <a:xfrm>
          <a:off x="1383029" y="678325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1383029" y="740687"/>
        <a:ext cx="186583" cy="187086"/>
      </dsp:txXfrm>
    </dsp:sp>
    <dsp:sp modelId="{0A3E7E81-4B73-B646-83BA-F1FB10BA57C1}">
      <dsp:nvSpPr>
        <dsp:cNvPr id="0" name=""/>
        <dsp:cNvSpPr/>
      </dsp:nvSpPr>
      <dsp:spPr>
        <a:xfrm>
          <a:off x="1760219" y="244871"/>
          <a:ext cx="1257300" cy="1178718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ArrayBuffer</a:t>
          </a:r>
          <a:endParaRPr lang="en-GB" sz="1400" kern="1200" dirty="0"/>
        </a:p>
      </dsp:txBody>
      <dsp:txXfrm>
        <a:off x="1794742" y="279394"/>
        <a:ext cx="1188254" cy="1109672"/>
      </dsp:txXfrm>
    </dsp:sp>
    <dsp:sp modelId="{C7F9C0B8-5B79-ED4B-88BA-4EDF7DC2C866}">
      <dsp:nvSpPr>
        <dsp:cNvPr id="0" name=""/>
        <dsp:cNvSpPr/>
      </dsp:nvSpPr>
      <dsp:spPr>
        <a:xfrm>
          <a:off x="3143249" y="678325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3143249" y="740687"/>
        <a:ext cx="186583" cy="187086"/>
      </dsp:txXfrm>
    </dsp:sp>
    <dsp:sp modelId="{314ED2F7-4492-C446-BCDB-6CE62D024AE5}">
      <dsp:nvSpPr>
        <dsp:cNvPr id="0" name=""/>
        <dsp:cNvSpPr/>
      </dsp:nvSpPr>
      <dsp:spPr>
        <a:xfrm>
          <a:off x="3520439" y="244871"/>
          <a:ext cx="1257300" cy="1178718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loaded into a </a:t>
          </a:r>
          <a:r>
            <a:rPr lang="en-US" sz="1400" b="0" i="0" kern="1200" dirty="0" err="1"/>
            <a:t>WebAssembly</a:t>
          </a:r>
          <a:r>
            <a:rPr lang="en-US" sz="1400" b="0" i="0" kern="1200" dirty="0"/>
            <a:t> Module</a:t>
          </a:r>
          <a:endParaRPr lang="en-GB" sz="1400" kern="1200" dirty="0"/>
        </a:p>
      </dsp:txBody>
      <dsp:txXfrm>
        <a:off x="3554962" y="279394"/>
        <a:ext cx="1188254" cy="1109672"/>
      </dsp:txXfrm>
    </dsp:sp>
    <dsp:sp modelId="{453C6AFA-E4D3-6C44-B67E-4EEAB7D4F720}">
      <dsp:nvSpPr>
        <dsp:cNvPr id="0" name=""/>
        <dsp:cNvSpPr/>
      </dsp:nvSpPr>
      <dsp:spPr>
        <a:xfrm>
          <a:off x="4903470" y="678325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903470" y="740687"/>
        <a:ext cx="186583" cy="187086"/>
      </dsp:txXfrm>
    </dsp:sp>
    <dsp:sp modelId="{314CB67C-1E87-794A-9B92-95BD18DB1D38}">
      <dsp:nvSpPr>
        <dsp:cNvPr id="0" name=""/>
        <dsp:cNvSpPr/>
      </dsp:nvSpPr>
      <dsp:spPr>
        <a:xfrm>
          <a:off x="5280659" y="244871"/>
          <a:ext cx="1257300" cy="1178718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WASM Module</a:t>
          </a:r>
        </a:p>
      </dsp:txBody>
      <dsp:txXfrm>
        <a:off x="5315182" y="279394"/>
        <a:ext cx="1188254" cy="1109672"/>
      </dsp:txXfrm>
    </dsp:sp>
    <dsp:sp modelId="{253816A8-D6C2-0349-945D-AF225D17D7A0}">
      <dsp:nvSpPr>
        <dsp:cNvPr id="0" name=""/>
        <dsp:cNvSpPr/>
      </dsp:nvSpPr>
      <dsp:spPr>
        <a:xfrm>
          <a:off x="6663690" y="678325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6663690" y="740687"/>
        <a:ext cx="186583" cy="187086"/>
      </dsp:txXfrm>
    </dsp:sp>
    <dsp:sp modelId="{54A5A414-F56E-2B4F-BD25-7B39E6DC82E2}">
      <dsp:nvSpPr>
        <dsp:cNvPr id="0" name=""/>
        <dsp:cNvSpPr/>
      </dsp:nvSpPr>
      <dsp:spPr>
        <a:xfrm>
          <a:off x="7040880" y="244871"/>
          <a:ext cx="1257300" cy="1178718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initialization information specified by the bytes in binary format</a:t>
          </a:r>
        </a:p>
      </dsp:txBody>
      <dsp:txXfrm>
        <a:off x="7075403" y="279394"/>
        <a:ext cx="1188254" cy="1109672"/>
      </dsp:txXfrm>
    </dsp:sp>
    <dsp:sp modelId="{73CDBD0A-AD70-F44B-9D1F-7AF4ADFF7C62}">
      <dsp:nvSpPr>
        <dsp:cNvPr id="0" name=""/>
        <dsp:cNvSpPr/>
      </dsp:nvSpPr>
      <dsp:spPr>
        <a:xfrm>
          <a:off x="8423910" y="678325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8423910" y="740687"/>
        <a:ext cx="186583" cy="187086"/>
      </dsp:txXfrm>
    </dsp:sp>
    <dsp:sp modelId="{AC3B18D3-09E2-A740-A3D2-91B43EF7094F}">
      <dsp:nvSpPr>
        <dsp:cNvPr id="0" name=""/>
        <dsp:cNvSpPr/>
      </dsp:nvSpPr>
      <dsp:spPr>
        <a:xfrm>
          <a:off x="8801100" y="244871"/>
          <a:ext cx="1257300" cy="1178718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module is created</a:t>
          </a:r>
          <a:endParaRPr lang="en-US" sz="1400" kern="1200" dirty="0"/>
        </a:p>
      </dsp:txBody>
      <dsp:txXfrm>
        <a:off x="8835623" y="279394"/>
        <a:ext cx="1188254" cy="11096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18F8B-552F-9447-822B-451C7028F5AC}">
      <dsp:nvSpPr>
        <dsp:cNvPr id="0" name=""/>
        <dsp:cNvSpPr/>
      </dsp:nvSpPr>
      <dsp:spPr>
        <a:xfrm>
          <a:off x="4911" y="356067"/>
          <a:ext cx="1522511" cy="956327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Parse the Bin</a:t>
          </a:r>
        </a:p>
      </dsp:txBody>
      <dsp:txXfrm>
        <a:off x="32921" y="384077"/>
        <a:ext cx="1466491" cy="900307"/>
      </dsp:txXfrm>
    </dsp:sp>
    <dsp:sp modelId="{1A163F23-5679-604A-A3D9-F0E6C507E8A4}">
      <dsp:nvSpPr>
        <dsp:cNvPr id="0" name=""/>
        <dsp:cNvSpPr/>
      </dsp:nvSpPr>
      <dsp:spPr>
        <a:xfrm>
          <a:off x="1679674" y="645439"/>
          <a:ext cx="322772" cy="377582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1679674" y="720955"/>
        <a:ext cx="225940" cy="226550"/>
      </dsp:txXfrm>
    </dsp:sp>
    <dsp:sp modelId="{0A3E7E81-4B73-B646-83BA-F1FB10BA57C1}">
      <dsp:nvSpPr>
        <dsp:cNvPr id="0" name=""/>
        <dsp:cNvSpPr/>
      </dsp:nvSpPr>
      <dsp:spPr>
        <a:xfrm>
          <a:off x="2136427" y="356067"/>
          <a:ext cx="1522511" cy="956327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Load needed info</a:t>
          </a:r>
        </a:p>
      </dsp:txBody>
      <dsp:txXfrm>
        <a:off x="2164437" y="384077"/>
        <a:ext cx="1466491" cy="900307"/>
      </dsp:txXfrm>
    </dsp:sp>
    <dsp:sp modelId="{C7F9C0B8-5B79-ED4B-88BA-4EDF7DC2C866}">
      <dsp:nvSpPr>
        <dsp:cNvPr id="0" name=""/>
        <dsp:cNvSpPr/>
      </dsp:nvSpPr>
      <dsp:spPr>
        <a:xfrm>
          <a:off x="3811190" y="645439"/>
          <a:ext cx="322772" cy="377582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811190" y="720955"/>
        <a:ext cx="225940" cy="226550"/>
      </dsp:txXfrm>
    </dsp:sp>
    <dsp:sp modelId="{314ED2F7-4492-C446-BCDB-6CE62D024AE5}">
      <dsp:nvSpPr>
        <dsp:cNvPr id="0" name=""/>
        <dsp:cNvSpPr/>
      </dsp:nvSpPr>
      <dsp:spPr>
        <a:xfrm>
          <a:off x="4267944" y="356067"/>
          <a:ext cx="1522511" cy="956327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translates the </a:t>
          </a:r>
          <a:r>
            <a:rPr lang="en-US" sz="1800" b="0" i="0" kern="1200" dirty="0" err="1"/>
            <a:t>WebAssembly</a:t>
          </a:r>
          <a:r>
            <a:rPr lang="en-US" sz="1800" b="0" i="0" kern="1200" dirty="0"/>
            <a:t> instructions</a:t>
          </a:r>
          <a:endParaRPr lang="en-GB" sz="1800" kern="1200" dirty="0"/>
        </a:p>
      </dsp:txBody>
      <dsp:txXfrm>
        <a:off x="4295954" y="384077"/>
        <a:ext cx="1466491" cy="900307"/>
      </dsp:txXfrm>
    </dsp:sp>
    <dsp:sp modelId="{453C6AFA-E4D3-6C44-B67E-4EEAB7D4F720}">
      <dsp:nvSpPr>
        <dsp:cNvPr id="0" name=""/>
        <dsp:cNvSpPr/>
      </dsp:nvSpPr>
      <dsp:spPr>
        <a:xfrm>
          <a:off x="5942707" y="645439"/>
          <a:ext cx="322772" cy="377582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942707" y="720955"/>
        <a:ext cx="225940" cy="226550"/>
      </dsp:txXfrm>
    </dsp:sp>
    <dsp:sp modelId="{314CB67C-1E87-794A-9B92-95BD18DB1D38}">
      <dsp:nvSpPr>
        <dsp:cNvPr id="0" name=""/>
        <dsp:cNvSpPr/>
      </dsp:nvSpPr>
      <dsp:spPr>
        <a:xfrm>
          <a:off x="6399460" y="356067"/>
          <a:ext cx="1522511" cy="956327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intermediate bytecode</a:t>
          </a:r>
          <a:endParaRPr lang="en-GB" sz="1800" kern="1200" dirty="0"/>
        </a:p>
      </dsp:txBody>
      <dsp:txXfrm>
        <a:off x="6427470" y="384077"/>
        <a:ext cx="1466491" cy="900307"/>
      </dsp:txXfrm>
    </dsp:sp>
    <dsp:sp modelId="{253816A8-D6C2-0349-945D-AF225D17D7A0}">
      <dsp:nvSpPr>
        <dsp:cNvPr id="0" name=""/>
        <dsp:cNvSpPr/>
      </dsp:nvSpPr>
      <dsp:spPr>
        <a:xfrm>
          <a:off x="8074223" y="645439"/>
          <a:ext cx="322772" cy="377582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074223" y="720955"/>
        <a:ext cx="225940" cy="226550"/>
      </dsp:txXfrm>
    </dsp:sp>
    <dsp:sp modelId="{54A5A414-F56E-2B4F-BD25-7B39E6DC82E2}">
      <dsp:nvSpPr>
        <dsp:cNvPr id="0" name=""/>
        <dsp:cNvSpPr/>
      </dsp:nvSpPr>
      <dsp:spPr>
        <a:xfrm>
          <a:off x="8530976" y="356067"/>
          <a:ext cx="1522511" cy="956327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Execute</a:t>
          </a:r>
        </a:p>
      </dsp:txBody>
      <dsp:txXfrm>
        <a:off x="8558986" y="384077"/>
        <a:ext cx="1466491" cy="9003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18F8B-552F-9447-822B-451C7028F5AC}">
      <dsp:nvSpPr>
        <dsp:cNvPr id="0" name=""/>
        <dsp:cNvSpPr/>
      </dsp:nvSpPr>
      <dsp:spPr>
        <a:xfrm>
          <a:off x="4420" y="254448"/>
          <a:ext cx="1932607" cy="1159564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Parsing</a:t>
          </a:r>
        </a:p>
      </dsp:txBody>
      <dsp:txXfrm>
        <a:off x="38382" y="288410"/>
        <a:ext cx="1864683" cy="1091640"/>
      </dsp:txXfrm>
    </dsp:sp>
    <dsp:sp modelId="{1A163F23-5679-604A-A3D9-F0E6C507E8A4}">
      <dsp:nvSpPr>
        <dsp:cNvPr id="0" name=""/>
        <dsp:cNvSpPr/>
      </dsp:nvSpPr>
      <dsp:spPr>
        <a:xfrm>
          <a:off x="2130288" y="594587"/>
          <a:ext cx="409712" cy="47928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2130288" y="690444"/>
        <a:ext cx="286798" cy="287572"/>
      </dsp:txXfrm>
    </dsp:sp>
    <dsp:sp modelId="{0A3E7E81-4B73-B646-83BA-F1FB10BA57C1}">
      <dsp:nvSpPr>
        <dsp:cNvPr id="0" name=""/>
        <dsp:cNvSpPr/>
      </dsp:nvSpPr>
      <dsp:spPr>
        <a:xfrm>
          <a:off x="2710070" y="254448"/>
          <a:ext cx="1932607" cy="1159564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Loading WASM module</a:t>
          </a:r>
        </a:p>
      </dsp:txBody>
      <dsp:txXfrm>
        <a:off x="2744032" y="288410"/>
        <a:ext cx="1864683" cy="1091640"/>
      </dsp:txXfrm>
    </dsp:sp>
    <dsp:sp modelId="{C7F9C0B8-5B79-ED4B-88BA-4EDF7DC2C866}">
      <dsp:nvSpPr>
        <dsp:cNvPr id="0" name=""/>
        <dsp:cNvSpPr/>
      </dsp:nvSpPr>
      <dsp:spPr>
        <a:xfrm>
          <a:off x="4835939" y="594587"/>
          <a:ext cx="409712" cy="47928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835939" y="690444"/>
        <a:ext cx="286798" cy="287572"/>
      </dsp:txXfrm>
    </dsp:sp>
    <dsp:sp modelId="{314ED2F7-4492-C446-BCDB-6CE62D024AE5}">
      <dsp:nvSpPr>
        <dsp:cNvPr id="0" name=""/>
        <dsp:cNvSpPr/>
      </dsp:nvSpPr>
      <dsp:spPr>
        <a:xfrm>
          <a:off x="5415721" y="254448"/>
          <a:ext cx="1932607" cy="1159564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Translates the </a:t>
          </a:r>
          <a:r>
            <a:rPr lang="en-US" sz="2200" b="0" i="0" kern="1200" dirty="0" err="1"/>
            <a:t>WebAssembly</a:t>
          </a:r>
          <a:r>
            <a:rPr lang="en-US" sz="2200" b="0" i="0" kern="1200" dirty="0"/>
            <a:t> instructions</a:t>
          </a:r>
          <a:endParaRPr lang="en-GB" sz="2200" kern="1200" dirty="0"/>
        </a:p>
      </dsp:txBody>
      <dsp:txXfrm>
        <a:off x="5449683" y="288410"/>
        <a:ext cx="1864683" cy="1091640"/>
      </dsp:txXfrm>
    </dsp:sp>
    <dsp:sp modelId="{453C6AFA-E4D3-6C44-B67E-4EEAB7D4F720}">
      <dsp:nvSpPr>
        <dsp:cNvPr id="0" name=""/>
        <dsp:cNvSpPr/>
      </dsp:nvSpPr>
      <dsp:spPr>
        <a:xfrm>
          <a:off x="7541589" y="594587"/>
          <a:ext cx="409712" cy="47928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541589" y="690444"/>
        <a:ext cx="286798" cy="287572"/>
      </dsp:txXfrm>
    </dsp:sp>
    <dsp:sp modelId="{314CB67C-1E87-794A-9B92-95BD18DB1D38}">
      <dsp:nvSpPr>
        <dsp:cNvPr id="0" name=""/>
        <dsp:cNvSpPr/>
      </dsp:nvSpPr>
      <dsp:spPr>
        <a:xfrm>
          <a:off x="8121372" y="254448"/>
          <a:ext cx="1932607" cy="1159564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Intermediate bytecode</a:t>
          </a:r>
          <a:endParaRPr lang="en-GB" sz="2200" kern="1200" dirty="0"/>
        </a:p>
      </dsp:txBody>
      <dsp:txXfrm>
        <a:off x="8155334" y="288410"/>
        <a:ext cx="1864683" cy="10916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BD809-83F7-48C5-A4B2-E277F37E1AF2}">
      <dsp:nvSpPr>
        <dsp:cNvPr id="0" name=""/>
        <dsp:cNvSpPr/>
      </dsp:nvSpPr>
      <dsp:spPr>
        <a:xfrm>
          <a:off x="0" y="820856"/>
          <a:ext cx="6910387" cy="15154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7C6A9-61D7-4CB2-BF1F-BA44869A53CC}">
      <dsp:nvSpPr>
        <dsp:cNvPr id="0" name=""/>
        <dsp:cNvSpPr/>
      </dsp:nvSpPr>
      <dsp:spPr>
        <a:xfrm>
          <a:off x="458416" y="1161827"/>
          <a:ext cx="833485" cy="8334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54229-1A74-46F2-9059-251AB29C5084}">
      <dsp:nvSpPr>
        <dsp:cNvPr id="0" name=""/>
        <dsp:cNvSpPr/>
      </dsp:nvSpPr>
      <dsp:spPr>
        <a:xfrm>
          <a:off x="1750318" y="820856"/>
          <a:ext cx="5160068" cy="1515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83" tIns="160383" rIns="160383" bIns="16038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Rust is a multi-paradigm system programming language focused on safety, especially safe concurrency. Rust is syntactically similar to C++, but is designed to provide better memory safety while maintaining high performance.</a:t>
          </a:r>
        </a:p>
      </dsp:txBody>
      <dsp:txXfrm>
        <a:off x="1750318" y="820856"/>
        <a:ext cx="5160068" cy="1515427"/>
      </dsp:txXfrm>
    </dsp:sp>
    <dsp:sp modelId="{8C62AE2C-A38B-423E-AF97-C2C9B3A48EBD}">
      <dsp:nvSpPr>
        <dsp:cNvPr id="0" name=""/>
        <dsp:cNvSpPr/>
      </dsp:nvSpPr>
      <dsp:spPr>
        <a:xfrm>
          <a:off x="0" y="2715140"/>
          <a:ext cx="6910387" cy="15154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799AE-2C2F-44FD-8DAF-153D01664BD6}">
      <dsp:nvSpPr>
        <dsp:cNvPr id="0" name=""/>
        <dsp:cNvSpPr/>
      </dsp:nvSpPr>
      <dsp:spPr>
        <a:xfrm>
          <a:off x="458416" y="3056112"/>
          <a:ext cx="833485" cy="8334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F8684-7730-47E6-8E7F-3799E421AB75}">
      <dsp:nvSpPr>
        <dsp:cNvPr id="0" name=""/>
        <dsp:cNvSpPr/>
      </dsp:nvSpPr>
      <dsp:spPr>
        <a:xfrm>
          <a:off x="1750318" y="2715140"/>
          <a:ext cx="5160068" cy="1515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83" tIns="160383" rIns="160383" bIns="16038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curl https://sh.rustup.rs -sSf | sh  // brew install rust </a:t>
          </a:r>
        </a:p>
      </dsp:txBody>
      <dsp:txXfrm>
        <a:off x="1750318" y="2715140"/>
        <a:ext cx="5160068" cy="15154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27A29-3FA5-4648-A76F-6A6712FA68FE}">
      <dsp:nvSpPr>
        <dsp:cNvPr id="0" name=""/>
        <dsp:cNvSpPr/>
      </dsp:nvSpPr>
      <dsp:spPr>
        <a:xfrm>
          <a:off x="7143" y="344232"/>
          <a:ext cx="2135187" cy="1281112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COMPILING THE SOURCE BUFFER	</a:t>
          </a:r>
        </a:p>
      </dsp:txBody>
      <dsp:txXfrm>
        <a:off x="44665" y="381754"/>
        <a:ext cx="2060143" cy="1206068"/>
      </dsp:txXfrm>
    </dsp:sp>
    <dsp:sp modelId="{A901380B-551A-9E42-8449-F04EBCC563C5}">
      <dsp:nvSpPr>
        <dsp:cNvPr id="0" name=""/>
        <dsp:cNvSpPr/>
      </dsp:nvSpPr>
      <dsp:spPr>
        <a:xfrm>
          <a:off x="2355850" y="720025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2355850" y="825930"/>
        <a:ext cx="316861" cy="317716"/>
      </dsp:txXfrm>
    </dsp:sp>
    <dsp:sp modelId="{65B1BB4A-90F6-4346-8C03-156CF08AEFA4}">
      <dsp:nvSpPr>
        <dsp:cNvPr id="0" name=""/>
        <dsp:cNvSpPr/>
      </dsp:nvSpPr>
      <dsp:spPr>
        <a:xfrm>
          <a:off x="2996406" y="344232"/>
          <a:ext cx="2135187" cy="1281112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FUNCTION </a:t>
          </a:r>
          <a:r>
            <a:rPr lang="en-US" sz="1400" b="0" i="0" kern="1200" dirty="0" err="1"/>
            <a:t>getWasmBufferFromValue</a:t>
          </a:r>
          <a:endParaRPr lang="en-GB" sz="1400" kern="1200" dirty="0"/>
        </a:p>
      </dsp:txBody>
      <dsp:txXfrm>
        <a:off x="3033928" y="381754"/>
        <a:ext cx="2060143" cy="1206068"/>
      </dsp:txXfrm>
    </dsp:sp>
    <dsp:sp modelId="{D610E32C-816A-FF45-948C-65134DB0E703}">
      <dsp:nvSpPr>
        <dsp:cNvPr id="0" name=""/>
        <dsp:cNvSpPr/>
      </dsp:nvSpPr>
      <dsp:spPr>
        <a:xfrm>
          <a:off x="5345112" y="720025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5345112" y="825930"/>
        <a:ext cx="316861" cy="317716"/>
      </dsp:txXfrm>
    </dsp:sp>
    <dsp:sp modelId="{90B2D44B-B7A1-EB47-AF49-8E47B8762037}">
      <dsp:nvSpPr>
        <dsp:cNvPr id="0" name=""/>
        <dsp:cNvSpPr/>
      </dsp:nvSpPr>
      <dsp:spPr>
        <a:xfrm>
          <a:off x="5985668" y="344232"/>
          <a:ext cx="2135187" cy="1281112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Returns the code buffer</a:t>
          </a:r>
          <a:endParaRPr lang="en-US" sz="1400" kern="1200" dirty="0"/>
        </a:p>
      </dsp:txBody>
      <dsp:txXfrm>
        <a:off x="6023190" y="381754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06397-9E04-C34E-8515-A00D4D6C59DD}">
      <dsp:nvSpPr>
        <dsp:cNvPr id="0" name=""/>
        <dsp:cNvSpPr/>
      </dsp:nvSpPr>
      <dsp:spPr>
        <a:xfrm>
          <a:off x="0" y="845551"/>
          <a:ext cx="2828924" cy="17963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86AAD-EE31-F44D-BB90-A46AC4FDBE6C}">
      <dsp:nvSpPr>
        <dsp:cNvPr id="0" name=""/>
        <dsp:cNvSpPr/>
      </dsp:nvSpPr>
      <dsp:spPr>
        <a:xfrm>
          <a:off x="31432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Everyone is using a web browser </a:t>
          </a:r>
        </a:p>
      </dsp:txBody>
      <dsp:txXfrm>
        <a:off x="366939" y="1196774"/>
        <a:ext cx="2723696" cy="1691139"/>
      </dsp:txXfrm>
    </dsp:sp>
    <dsp:sp modelId="{4ECEE5CC-B6EA-A742-B8BC-700FF473B495}">
      <dsp:nvSpPr>
        <dsp:cNvPr id="0" name=""/>
        <dsp:cNvSpPr/>
      </dsp:nvSpPr>
      <dsp:spPr>
        <a:xfrm>
          <a:off x="3457574" y="845551"/>
          <a:ext cx="2828924" cy="17963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4C418-5E12-9A44-B182-BAEB3C49E048}">
      <dsp:nvSpPr>
        <dsp:cNvPr id="0" name=""/>
        <dsp:cNvSpPr/>
      </dsp:nvSpPr>
      <dsp:spPr>
        <a:xfrm>
          <a:off x="3771899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No much user interaction is needed </a:t>
          </a:r>
        </a:p>
      </dsp:txBody>
      <dsp:txXfrm>
        <a:off x="3824513" y="1196774"/>
        <a:ext cx="2723696" cy="1691139"/>
      </dsp:txXfrm>
    </dsp:sp>
    <dsp:sp modelId="{82612729-55D7-1B44-9F3D-AA614DDFC399}">
      <dsp:nvSpPr>
        <dsp:cNvPr id="0" name=""/>
        <dsp:cNvSpPr/>
      </dsp:nvSpPr>
      <dsp:spPr>
        <a:xfrm>
          <a:off x="6915149" y="845551"/>
          <a:ext cx="2828924" cy="17963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CC855-FC46-1A43-A17F-FB188015B5C4}">
      <dsp:nvSpPr>
        <dsp:cNvPr id="0" name=""/>
        <dsp:cNvSpPr/>
      </dsp:nvSpPr>
      <dsp:spPr>
        <a:xfrm>
          <a:off x="722947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Used for targeted attacks </a:t>
          </a:r>
        </a:p>
      </dsp:txBody>
      <dsp:txXfrm>
        <a:off x="7282089" y="1196774"/>
        <a:ext cx="2723696" cy="169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78267-EADD-E943-AED4-F578013819CC}">
      <dsp:nvSpPr>
        <dsp:cNvPr id="0" name=""/>
        <dsp:cNvSpPr/>
      </dsp:nvSpPr>
      <dsp:spPr>
        <a:xfrm>
          <a:off x="3632730" y="495119"/>
          <a:ext cx="3302353" cy="3302353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46B56-2683-E144-ACDD-E16900BF7CFB}">
      <dsp:nvSpPr>
        <dsp:cNvPr id="0" name=""/>
        <dsp:cNvSpPr/>
      </dsp:nvSpPr>
      <dsp:spPr>
        <a:xfrm>
          <a:off x="3632730" y="495119"/>
          <a:ext cx="3302353" cy="3302353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7B474-7025-C349-8C11-E4EC5301716B}">
      <dsp:nvSpPr>
        <dsp:cNvPr id="0" name=""/>
        <dsp:cNvSpPr/>
      </dsp:nvSpPr>
      <dsp:spPr>
        <a:xfrm>
          <a:off x="3632730" y="495119"/>
          <a:ext cx="3302353" cy="3302353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17689-7D31-8645-91B3-36902D1D2AEB}">
      <dsp:nvSpPr>
        <dsp:cNvPr id="0" name=""/>
        <dsp:cNvSpPr/>
      </dsp:nvSpPr>
      <dsp:spPr>
        <a:xfrm>
          <a:off x="3632730" y="495119"/>
          <a:ext cx="3302353" cy="3302353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EABB7-8D31-2446-A1DA-F94A7828CB88}">
      <dsp:nvSpPr>
        <dsp:cNvPr id="0" name=""/>
        <dsp:cNvSpPr/>
      </dsp:nvSpPr>
      <dsp:spPr>
        <a:xfrm>
          <a:off x="4524087" y="1386476"/>
          <a:ext cx="1519639" cy="1519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Browser </a:t>
          </a:r>
        </a:p>
      </dsp:txBody>
      <dsp:txXfrm>
        <a:off x="4746633" y="1609022"/>
        <a:ext cx="1074547" cy="1074547"/>
      </dsp:txXfrm>
    </dsp:sp>
    <dsp:sp modelId="{BC5EDB21-D5BE-664D-A288-331BACEA4268}">
      <dsp:nvSpPr>
        <dsp:cNvPr id="0" name=""/>
        <dsp:cNvSpPr/>
      </dsp:nvSpPr>
      <dsp:spPr>
        <a:xfrm>
          <a:off x="4752033" y="1541"/>
          <a:ext cx="1063747" cy="10637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WASM</a:t>
          </a:r>
        </a:p>
      </dsp:txBody>
      <dsp:txXfrm>
        <a:off x="4907815" y="157323"/>
        <a:ext cx="752183" cy="752183"/>
      </dsp:txXfrm>
    </dsp:sp>
    <dsp:sp modelId="{8D5DFC5E-4BED-9B4A-AC36-6EC0324FBF48}">
      <dsp:nvSpPr>
        <dsp:cNvPr id="0" name=""/>
        <dsp:cNvSpPr/>
      </dsp:nvSpPr>
      <dsp:spPr>
        <a:xfrm>
          <a:off x="6364915" y="1614422"/>
          <a:ext cx="1063747" cy="10637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Old fashioned</a:t>
          </a:r>
        </a:p>
      </dsp:txBody>
      <dsp:txXfrm>
        <a:off x="6520697" y="1770204"/>
        <a:ext cx="752183" cy="752183"/>
      </dsp:txXfrm>
    </dsp:sp>
    <dsp:sp modelId="{469A4CBE-7AE9-7049-97CC-E039DB4F7560}">
      <dsp:nvSpPr>
        <dsp:cNvPr id="0" name=""/>
        <dsp:cNvSpPr/>
      </dsp:nvSpPr>
      <dsp:spPr>
        <a:xfrm>
          <a:off x="4752033" y="3227304"/>
          <a:ext cx="1063747" cy="10637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Browser engine </a:t>
          </a:r>
        </a:p>
      </dsp:txBody>
      <dsp:txXfrm>
        <a:off x="4907815" y="3383086"/>
        <a:ext cx="752183" cy="752183"/>
      </dsp:txXfrm>
    </dsp:sp>
    <dsp:sp modelId="{544B3182-D804-404F-9BFA-7B6429C23E57}">
      <dsp:nvSpPr>
        <dsp:cNvPr id="0" name=""/>
        <dsp:cNvSpPr/>
      </dsp:nvSpPr>
      <dsp:spPr>
        <a:xfrm>
          <a:off x="3139152" y="1614422"/>
          <a:ext cx="1063747" cy="10637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JS CORE</a:t>
          </a:r>
        </a:p>
      </dsp:txBody>
      <dsp:txXfrm>
        <a:off x="3294934" y="1770204"/>
        <a:ext cx="752183" cy="752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C423E-9C65-E84A-A281-C7B08868D200}">
      <dsp:nvSpPr>
        <dsp:cNvPr id="0" name=""/>
        <dsp:cNvSpPr/>
      </dsp:nvSpPr>
      <dsp:spPr>
        <a:xfrm>
          <a:off x="0" y="0"/>
          <a:ext cx="100583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2E13C-2C49-8649-A588-EC2F780049EF}">
      <dsp:nvSpPr>
        <dsp:cNvPr id="0" name=""/>
        <dsp:cNvSpPr/>
      </dsp:nvSpPr>
      <dsp:spPr>
        <a:xfrm>
          <a:off x="0" y="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JAVA drive-by</a:t>
          </a:r>
        </a:p>
      </dsp:txBody>
      <dsp:txXfrm>
        <a:off x="0" y="0"/>
        <a:ext cx="10058399" cy="946520"/>
      </dsp:txXfrm>
    </dsp:sp>
    <dsp:sp modelId="{69F4951B-F6A5-DF43-8212-C4236F36470D}">
      <dsp:nvSpPr>
        <dsp:cNvPr id="0" name=""/>
        <dsp:cNvSpPr/>
      </dsp:nvSpPr>
      <dsp:spPr>
        <a:xfrm>
          <a:off x="0" y="946520"/>
          <a:ext cx="1005839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124AC-F405-024E-B083-8ADF5A7F59CB}">
      <dsp:nvSpPr>
        <dsp:cNvPr id="0" name=""/>
        <dsp:cNvSpPr/>
      </dsp:nvSpPr>
      <dsp:spPr>
        <a:xfrm>
          <a:off x="0" y="94652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Adobe Flash</a:t>
          </a:r>
        </a:p>
      </dsp:txBody>
      <dsp:txXfrm>
        <a:off x="0" y="946520"/>
        <a:ext cx="10058399" cy="946520"/>
      </dsp:txXfrm>
    </dsp:sp>
    <dsp:sp modelId="{F52BA726-6858-7D43-A023-A3E2058F5B80}">
      <dsp:nvSpPr>
        <dsp:cNvPr id="0" name=""/>
        <dsp:cNvSpPr/>
      </dsp:nvSpPr>
      <dsp:spPr>
        <a:xfrm>
          <a:off x="0" y="1893040"/>
          <a:ext cx="1005839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00D13-FE9D-6B47-8A68-4439903D2C4D}">
      <dsp:nvSpPr>
        <dsp:cNvPr id="0" name=""/>
        <dsp:cNvSpPr/>
      </dsp:nvSpPr>
      <dsp:spPr>
        <a:xfrm>
          <a:off x="0" y="189304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Microsoft Silverlight</a:t>
          </a:r>
        </a:p>
      </dsp:txBody>
      <dsp:txXfrm>
        <a:off x="0" y="1893040"/>
        <a:ext cx="10058399" cy="946520"/>
      </dsp:txXfrm>
    </dsp:sp>
    <dsp:sp modelId="{22A008B1-4BEB-5A40-92C5-B86F5C9F41B6}">
      <dsp:nvSpPr>
        <dsp:cNvPr id="0" name=""/>
        <dsp:cNvSpPr/>
      </dsp:nvSpPr>
      <dsp:spPr>
        <a:xfrm>
          <a:off x="0" y="2839560"/>
          <a:ext cx="1005839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5C23D-F702-8F4E-816F-A183017B29FE}">
      <dsp:nvSpPr>
        <dsp:cNvPr id="0" name=""/>
        <dsp:cNvSpPr/>
      </dsp:nvSpPr>
      <dsp:spPr>
        <a:xfrm>
          <a:off x="0" y="283956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ActiveX add-ons for web browsers (Mainly internet explorer)</a:t>
          </a:r>
        </a:p>
      </dsp:txBody>
      <dsp:txXfrm>
        <a:off x="0" y="2839560"/>
        <a:ext cx="10058399" cy="946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B1A5B-C64B-D444-8508-A051CC12CC60}">
      <dsp:nvSpPr>
        <dsp:cNvPr id="0" name=""/>
        <dsp:cNvSpPr/>
      </dsp:nvSpPr>
      <dsp:spPr>
        <a:xfrm>
          <a:off x="963848" y="2178"/>
          <a:ext cx="1890861" cy="1134516"/>
        </a:xfrm>
        <a:prstGeom prst="rect">
          <a:avLst/>
        </a:prstGeom>
        <a:solidFill>
          <a:schemeClr val="tx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rgbClr val="FF0000"/>
              </a:solidFill>
              <a:highlight>
                <a:srgbClr val="C0C0C0"/>
              </a:highlight>
            </a:rPr>
            <a:t>Blackhole</a:t>
          </a:r>
          <a:r>
            <a:rPr lang="en-US" sz="2900" kern="1200" dirty="0">
              <a:solidFill>
                <a:srgbClr val="FF0000"/>
              </a:solidFill>
              <a:highlight>
                <a:srgbClr val="C0C0C0"/>
              </a:highlight>
            </a:rPr>
            <a:t> </a:t>
          </a:r>
        </a:p>
      </dsp:txBody>
      <dsp:txXfrm>
        <a:off x="963848" y="2178"/>
        <a:ext cx="1890861" cy="1134516"/>
      </dsp:txXfrm>
    </dsp:sp>
    <dsp:sp modelId="{2EBEED47-F1F1-5C48-B3CF-9B1373514FE1}">
      <dsp:nvSpPr>
        <dsp:cNvPr id="0" name=""/>
        <dsp:cNvSpPr/>
      </dsp:nvSpPr>
      <dsp:spPr>
        <a:xfrm>
          <a:off x="3043795" y="2178"/>
          <a:ext cx="1890861" cy="1134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Phoenix</a:t>
          </a:r>
        </a:p>
      </dsp:txBody>
      <dsp:txXfrm>
        <a:off x="3043795" y="2178"/>
        <a:ext cx="1890861" cy="1134516"/>
      </dsp:txXfrm>
    </dsp:sp>
    <dsp:sp modelId="{0E756F5C-3F90-CB49-89EC-A910968F0C65}">
      <dsp:nvSpPr>
        <dsp:cNvPr id="0" name=""/>
        <dsp:cNvSpPr/>
      </dsp:nvSpPr>
      <dsp:spPr>
        <a:xfrm>
          <a:off x="5123743" y="2178"/>
          <a:ext cx="1890861" cy="11345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MPack </a:t>
          </a:r>
        </a:p>
      </dsp:txBody>
      <dsp:txXfrm>
        <a:off x="5123743" y="2178"/>
        <a:ext cx="1890861" cy="1134516"/>
      </dsp:txXfrm>
    </dsp:sp>
    <dsp:sp modelId="{640CC6C0-6C37-FC44-8864-BE3D25E70FE0}">
      <dsp:nvSpPr>
        <dsp:cNvPr id="0" name=""/>
        <dsp:cNvSpPr/>
      </dsp:nvSpPr>
      <dsp:spPr>
        <a:xfrm>
          <a:off x="7203690" y="2178"/>
          <a:ext cx="1890861" cy="1134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Crimepack</a:t>
          </a:r>
        </a:p>
      </dsp:txBody>
      <dsp:txXfrm>
        <a:off x="7203690" y="2178"/>
        <a:ext cx="1890861" cy="1134516"/>
      </dsp:txXfrm>
    </dsp:sp>
    <dsp:sp modelId="{A968A6BD-7432-7241-8246-AEE2C40E4E77}">
      <dsp:nvSpPr>
        <dsp:cNvPr id="0" name=""/>
        <dsp:cNvSpPr/>
      </dsp:nvSpPr>
      <dsp:spPr>
        <a:xfrm>
          <a:off x="963848" y="1325781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RIG</a:t>
          </a:r>
        </a:p>
      </dsp:txBody>
      <dsp:txXfrm>
        <a:off x="963848" y="1325781"/>
        <a:ext cx="1890861" cy="1134516"/>
      </dsp:txXfrm>
    </dsp:sp>
    <dsp:sp modelId="{8DCAAFCF-84BC-8B42-BCD0-E73297CFC1F6}">
      <dsp:nvSpPr>
        <dsp:cNvPr id="0" name=""/>
        <dsp:cNvSpPr/>
      </dsp:nvSpPr>
      <dsp:spPr>
        <a:xfrm>
          <a:off x="3043795" y="1325781"/>
          <a:ext cx="1890861" cy="1134516"/>
        </a:xfrm>
        <a:prstGeom prst="rect">
          <a:avLst/>
        </a:prstGeom>
        <a:solidFill>
          <a:schemeClr val="tx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FF0000"/>
              </a:solidFill>
            </a:rPr>
            <a:t>Angler</a:t>
          </a:r>
        </a:p>
      </dsp:txBody>
      <dsp:txXfrm>
        <a:off x="3043795" y="1325781"/>
        <a:ext cx="1890861" cy="1134516"/>
      </dsp:txXfrm>
    </dsp:sp>
    <dsp:sp modelId="{DF0AF203-8EAB-4E42-BE82-ACFEDB44F0D8}">
      <dsp:nvSpPr>
        <dsp:cNvPr id="0" name=""/>
        <dsp:cNvSpPr/>
      </dsp:nvSpPr>
      <dsp:spPr>
        <a:xfrm>
          <a:off x="5123743" y="1325781"/>
          <a:ext cx="1890861" cy="1134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Nuclear</a:t>
          </a:r>
        </a:p>
      </dsp:txBody>
      <dsp:txXfrm>
        <a:off x="5123743" y="1325781"/>
        <a:ext cx="1890861" cy="1134516"/>
      </dsp:txXfrm>
    </dsp:sp>
    <dsp:sp modelId="{97A33E87-06A4-204C-A022-65CC72268516}">
      <dsp:nvSpPr>
        <dsp:cNvPr id="0" name=""/>
        <dsp:cNvSpPr/>
      </dsp:nvSpPr>
      <dsp:spPr>
        <a:xfrm>
          <a:off x="7203690" y="1325781"/>
          <a:ext cx="1890861" cy="11345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Neutrino</a:t>
          </a:r>
        </a:p>
      </dsp:txBody>
      <dsp:txXfrm>
        <a:off x="7203690" y="1325781"/>
        <a:ext cx="1890861" cy="1134516"/>
      </dsp:txXfrm>
    </dsp:sp>
    <dsp:sp modelId="{21DB750B-1D2E-F344-BEDD-96290A01D8EE}">
      <dsp:nvSpPr>
        <dsp:cNvPr id="0" name=""/>
        <dsp:cNvSpPr/>
      </dsp:nvSpPr>
      <dsp:spPr>
        <a:xfrm>
          <a:off x="4083769" y="2649384"/>
          <a:ext cx="1890861" cy="1134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Magnitude</a:t>
          </a:r>
        </a:p>
      </dsp:txBody>
      <dsp:txXfrm>
        <a:off x="4083769" y="2649384"/>
        <a:ext cx="1890861" cy="11345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CF719-B615-5F4F-916F-98F789A566F1}">
      <dsp:nvSpPr>
        <dsp:cNvPr id="0" name=""/>
        <dsp:cNvSpPr/>
      </dsp:nvSpPr>
      <dsp:spPr>
        <a:xfrm>
          <a:off x="0" y="3802474"/>
          <a:ext cx="6910387" cy="12480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Angler used vulnerabilities in Internet Explorer, Silverlight, Flash Player, Adobe Reader, Java, Internet Explorer, and Flash</a:t>
          </a:r>
          <a:endParaRPr lang="en-US" sz="2200" kern="1200" dirty="0"/>
        </a:p>
      </dsp:txBody>
      <dsp:txXfrm>
        <a:off x="0" y="3802474"/>
        <a:ext cx="6910387" cy="1248057"/>
      </dsp:txXfrm>
    </dsp:sp>
    <dsp:sp modelId="{9B3E6306-1FD9-AF40-806A-CC8654C11856}">
      <dsp:nvSpPr>
        <dsp:cNvPr id="0" name=""/>
        <dsp:cNvSpPr/>
      </dsp:nvSpPr>
      <dsp:spPr>
        <a:xfrm rot="10800000">
          <a:off x="0" y="1901683"/>
          <a:ext cx="6910387" cy="191951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Angler is born </a:t>
          </a:r>
        </a:p>
      </dsp:txBody>
      <dsp:txXfrm rot="10800000">
        <a:off x="0" y="1901683"/>
        <a:ext cx="6910387" cy="1247241"/>
      </dsp:txXfrm>
    </dsp:sp>
    <dsp:sp modelId="{3322E4B1-306E-9040-924E-8B35CFCE135E}">
      <dsp:nvSpPr>
        <dsp:cNvPr id="0" name=""/>
        <dsp:cNvSpPr/>
      </dsp:nvSpPr>
      <dsp:spPr>
        <a:xfrm rot="10800000">
          <a:off x="0" y="892"/>
          <a:ext cx="6910387" cy="191951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Blackhole ended in 2013</a:t>
          </a:r>
        </a:p>
      </dsp:txBody>
      <dsp:txXfrm rot="10800000">
        <a:off x="0" y="892"/>
        <a:ext cx="6910387" cy="12472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D5396-C3C1-7E45-99E7-50A34DC25B14}">
      <dsp:nvSpPr>
        <dsp:cNvPr id="0" name=""/>
        <dsp:cNvSpPr/>
      </dsp:nvSpPr>
      <dsp:spPr>
        <a:xfrm>
          <a:off x="0" y="0"/>
          <a:ext cx="8549640" cy="11358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Exploit Microsoft XMLDOM in IE</a:t>
          </a:r>
        </a:p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CVE-2013-7331/ MS14-052</a:t>
          </a:r>
        </a:p>
      </dsp:txBody>
      <dsp:txXfrm>
        <a:off x="33267" y="33267"/>
        <a:ext cx="7323997" cy="1069290"/>
      </dsp:txXfrm>
    </dsp:sp>
    <dsp:sp modelId="{E1D607F3-6BC8-5B4A-848D-3217A91AC3C6}">
      <dsp:nvSpPr>
        <dsp:cNvPr id="0" name=""/>
        <dsp:cNvSpPr/>
      </dsp:nvSpPr>
      <dsp:spPr>
        <a:xfrm>
          <a:off x="754379" y="1325127"/>
          <a:ext cx="8549640" cy="1135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Get internal file system structure</a:t>
          </a:r>
        </a:p>
      </dsp:txBody>
      <dsp:txXfrm>
        <a:off x="787646" y="1358394"/>
        <a:ext cx="6990440" cy="1069290"/>
      </dsp:txXfrm>
    </dsp:sp>
    <dsp:sp modelId="{9864059D-B022-BE47-BE34-235CEA1BDED9}">
      <dsp:nvSpPr>
        <dsp:cNvPr id="0" name=""/>
        <dsp:cNvSpPr/>
      </dsp:nvSpPr>
      <dsp:spPr>
        <a:xfrm>
          <a:off x="1508759" y="2650255"/>
          <a:ext cx="8549640" cy="11358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Generate the payload</a:t>
          </a:r>
        </a:p>
      </dsp:txBody>
      <dsp:txXfrm>
        <a:off x="1542026" y="2683522"/>
        <a:ext cx="6990440" cy="1069290"/>
      </dsp:txXfrm>
    </dsp:sp>
    <dsp:sp modelId="{50EE18B1-0E95-9842-B240-39C67AD0F1C9}">
      <dsp:nvSpPr>
        <dsp:cNvPr id="0" name=""/>
        <dsp:cNvSpPr/>
      </dsp:nvSpPr>
      <dsp:spPr>
        <a:xfrm>
          <a:off x="7811354" y="861333"/>
          <a:ext cx="738285" cy="73828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</dsp:txBody>
      <dsp:txXfrm>
        <a:off x="7977468" y="861333"/>
        <a:ext cx="406057" cy="555559"/>
      </dsp:txXfrm>
    </dsp:sp>
    <dsp:sp modelId="{9B038141-CF2A-6246-A2D7-CA3A2F0DA955}">
      <dsp:nvSpPr>
        <dsp:cNvPr id="0" name=""/>
        <dsp:cNvSpPr/>
      </dsp:nvSpPr>
      <dsp:spPr>
        <a:xfrm>
          <a:off x="8565734" y="2178889"/>
          <a:ext cx="738285" cy="73828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</dsp:txBody>
      <dsp:txXfrm>
        <a:off x="8731848" y="2178889"/>
        <a:ext cx="406057" cy="5555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3E7F8-22A3-924C-AA05-2A5204403C22}">
      <dsp:nvSpPr>
        <dsp:cNvPr id="0" name=""/>
        <dsp:cNvSpPr/>
      </dsp:nvSpPr>
      <dsp:spPr>
        <a:xfrm>
          <a:off x="0" y="476316"/>
          <a:ext cx="6797675" cy="1113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Program allocates and then later frees memory block A.</a:t>
          </a:r>
        </a:p>
      </dsp:txBody>
      <dsp:txXfrm>
        <a:off x="54373" y="530689"/>
        <a:ext cx="6688929" cy="1005094"/>
      </dsp:txXfrm>
    </dsp:sp>
    <dsp:sp modelId="{1AEA066D-C82B-644F-9224-CA086D1DC83A}">
      <dsp:nvSpPr>
        <dsp:cNvPr id="0" name=""/>
        <dsp:cNvSpPr/>
      </dsp:nvSpPr>
      <dsp:spPr>
        <a:xfrm>
          <a:off x="0" y="1670796"/>
          <a:ext cx="6797675" cy="1113840"/>
        </a:xfrm>
        <a:prstGeom prst="roundRect">
          <a:avLst/>
        </a:prstGeom>
        <a:solidFill>
          <a:schemeClr val="accent2">
            <a:hueOff val="499207"/>
            <a:satOff val="-146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Attacker allocates a memory block B, reusing the memory previously allocated to block A.</a:t>
          </a:r>
        </a:p>
      </dsp:txBody>
      <dsp:txXfrm>
        <a:off x="54373" y="1725169"/>
        <a:ext cx="6688929" cy="1005094"/>
      </dsp:txXfrm>
    </dsp:sp>
    <dsp:sp modelId="{45508DEF-8DC7-BF4D-93C6-9C2B77611759}">
      <dsp:nvSpPr>
        <dsp:cNvPr id="0" name=""/>
        <dsp:cNvSpPr/>
      </dsp:nvSpPr>
      <dsp:spPr>
        <a:xfrm>
          <a:off x="0" y="2865276"/>
          <a:ext cx="6797675" cy="1113840"/>
        </a:xfrm>
        <a:prstGeom prst="roundRect">
          <a:avLst/>
        </a:prstGeom>
        <a:solidFill>
          <a:schemeClr val="accent2">
            <a:hueOff val="998414"/>
            <a:satOff val="-2933"/>
            <a:lumOff val="31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Attacker writes data into block B.</a:t>
          </a:r>
        </a:p>
      </dsp:txBody>
      <dsp:txXfrm>
        <a:off x="54373" y="2919649"/>
        <a:ext cx="6688929" cy="1005094"/>
      </dsp:txXfrm>
    </dsp:sp>
    <dsp:sp modelId="{E1BA4D62-EB1A-734B-9C06-357639B93ADB}">
      <dsp:nvSpPr>
        <dsp:cNvPr id="0" name=""/>
        <dsp:cNvSpPr/>
      </dsp:nvSpPr>
      <dsp:spPr>
        <a:xfrm>
          <a:off x="0" y="4059756"/>
          <a:ext cx="6797675" cy="1113840"/>
        </a:xfrm>
        <a:prstGeom prst="roundRect">
          <a:avLst/>
        </a:prstGeom>
        <a:solidFill>
          <a:schemeClr val="accent2">
            <a:hueOff val="1497621"/>
            <a:satOff val="-4399"/>
            <a:lumOff val="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Program uses freed block A, accessing the data the attacker left there.</a:t>
          </a:r>
        </a:p>
      </dsp:txBody>
      <dsp:txXfrm>
        <a:off x="54373" y="4114129"/>
        <a:ext cx="6688929" cy="10050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FE6C1-2D26-644C-86BA-7EEAAFC6A12F}">
      <dsp:nvSpPr>
        <dsp:cNvPr id="0" name=""/>
        <dsp:cNvSpPr/>
      </dsp:nvSpPr>
      <dsp:spPr>
        <a:xfrm>
          <a:off x="8840" y="105579"/>
          <a:ext cx="2642294" cy="1585376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Init Fake </a:t>
          </a:r>
          <a:r>
            <a:rPr lang="en-GB" sz="4000" kern="1200" dirty="0" err="1"/>
            <a:t>Vtable</a:t>
          </a:r>
          <a:r>
            <a:rPr lang="en-GB" sz="4000" kern="1200" dirty="0"/>
            <a:t> </a:t>
          </a:r>
        </a:p>
      </dsp:txBody>
      <dsp:txXfrm>
        <a:off x="55274" y="152013"/>
        <a:ext cx="2549426" cy="1492508"/>
      </dsp:txXfrm>
    </dsp:sp>
    <dsp:sp modelId="{3F7F9A78-FC4D-8742-9B73-048D418D2D62}">
      <dsp:nvSpPr>
        <dsp:cNvPr id="0" name=""/>
        <dsp:cNvSpPr/>
      </dsp:nvSpPr>
      <dsp:spPr>
        <a:xfrm>
          <a:off x="2915364" y="570622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15364" y="701680"/>
        <a:ext cx="392116" cy="393173"/>
      </dsp:txXfrm>
    </dsp:sp>
    <dsp:sp modelId="{89C44356-F233-AA4B-B301-4AA491DF4300}">
      <dsp:nvSpPr>
        <dsp:cNvPr id="0" name=""/>
        <dsp:cNvSpPr/>
      </dsp:nvSpPr>
      <dsp:spPr>
        <a:xfrm>
          <a:off x="3708052" y="105579"/>
          <a:ext cx="2642294" cy="1585376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Fill the heap block</a:t>
          </a:r>
        </a:p>
      </dsp:txBody>
      <dsp:txXfrm>
        <a:off x="3754486" y="152013"/>
        <a:ext cx="2549426" cy="1492508"/>
      </dsp:txXfrm>
    </dsp:sp>
    <dsp:sp modelId="{8E1A567B-01D5-DE44-87F5-3D4CF0B0EDB3}">
      <dsp:nvSpPr>
        <dsp:cNvPr id="0" name=""/>
        <dsp:cNvSpPr/>
      </dsp:nvSpPr>
      <dsp:spPr>
        <a:xfrm>
          <a:off x="6614576" y="570622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6614576" y="701680"/>
        <a:ext cx="392116" cy="393173"/>
      </dsp:txXfrm>
    </dsp:sp>
    <dsp:sp modelId="{C5628ECC-A158-FC47-84BC-13E0AC712D23}">
      <dsp:nvSpPr>
        <dsp:cNvPr id="0" name=""/>
        <dsp:cNvSpPr/>
      </dsp:nvSpPr>
      <dsp:spPr>
        <a:xfrm>
          <a:off x="7407265" y="105579"/>
          <a:ext cx="2642294" cy="1585376"/>
        </a:xfrm>
        <a:prstGeom prst="roundRect">
          <a:avLst>
            <a:gd name="adj" fmla="val 10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 err="1"/>
            <a:t>Nops</a:t>
          </a:r>
          <a:r>
            <a:rPr lang="en-GB" sz="4000" kern="1200" dirty="0"/>
            <a:t> + Shellcode</a:t>
          </a:r>
        </a:p>
      </dsp:txBody>
      <dsp:txXfrm>
        <a:off x="7453699" y="152013"/>
        <a:ext cx="2549426" cy="1492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3A9C-E210-784D-AE6F-0439D00A3278}" type="datetimeFigureOut">
              <a:rPr lang="en-US" smtClean="0"/>
              <a:t>11/10/19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CA514-70BB-D040-82DA-429AEC5B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57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CA514-70BB-D040-82DA-429AEC5B05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7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CA514-70BB-D040-82DA-429AEC5B05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4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CA514-70BB-D040-82DA-429AEC5B05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6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CA514-70BB-D040-82DA-429AEC5B057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8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9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4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1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5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7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04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4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2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65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86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82" r:id="rId6"/>
    <p:sldLayoutId id="2147483677" r:id="rId7"/>
    <p:sldLayoutId id="2147483678" r:id="rId8"/>
    <p:sldLayoutId id="2147483679" r:id="rId9"/>
    <p:sldLayoutId id="2147483681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dnet.com/article/new-internet-explorer-10-zero-day-exploit-targets-u-s-military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logrocket.com/webassembly-how-and-why-559b7f96cd71/" TargetMode="External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rh0dev.github.io/blog/2017/the-return-of-the-jit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xploit-db.com/exploits/18171" TargetMode="External"/><Relationship Id="rId13" Type="http://schemas.openxmlformats.org/officeDocument/2006/relationships/hyperlink" Target="https://www.forcepoint.com/blog/security-labs/msie-0-day-exploit-cve-2014-0322-possibly-targeting-french-aerospace-association" TargetMode="External"/><Relationship Id="rId3" Type="http://schemas.openxmlformats.org/officeDocument/2006/relationships/hyperlink" Target="https://www.mozilla.org/en-US/security/advisories/mfsa2008-38/" TargetMode="External"/><Relationship Id="rId7" Type="http://schemas.openxmlformats.org/officeDocument/2006/relationships/hyperlink" Target="https://www.symantec.com/connect/blogs/emerging-threat-ms-ie-10-zero-day-cve-2014-0322-use-after-free-remote-code-execution-vulnerabi" TargetMode="External"/><Relationship Id="rId12" Type="http://schemas.openxmlformats.org/officeDocument/2006/relationships/hyperlink" Target="https://www.alienvault.com/blogs/labs-research/attackers-abusing-internet-explorer-to-enumerate-software-and-detect-securi" TargetMode="External"/><Relationship Id="rId2" Type="http://schemas.openxmlformats.org/officeDocument/2006/relationships/hyperlink" Target="https://soroush.secproject.com/blog/2013/04/microsoft-xmldom-in-ie-can-divulge-information-of-local-drivenetwork-in-error-messag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.malwarebytes.com/threats/angler/" TargetMode="External"/><Relationship Id="rId11" Type="http://schemas.openxmlformats.org/officeDocument/2006/relationships/hyperlink" Target="https://github.com/rapid7/metasploit-framework/blob/master/modules/exploits/multi/browser/adobe_flash_hacking_team_uaf.rb" TargetMode="External"/><Relationship Id="rId5" Type="http://schemas.openxmlformats.org/officeDocument/2006/relationships/hyperlink" Target="https://www.fireeye.com/blog/threat-research/2014/02/operation-snowman-deputydog-actor-compromises-us-veterans-of-foreign-wars-website.html" TargetMode="External"/><Relationship Id="rId10" Type="http://schemas.openxmlformats.org/officeDocument/2006/relationships/hyperlink" Target="https://github.com/JameelNabbo/browser-exploit-POC" TargetMode="External"/><Relationship Id="rId4" Type="http://schemas.openxmlformats.org/officeDocument/2006/relationships/hyperlink" Target="https://downloads.avaya.com/css/P8/documents/100144158" TargetMode="External"/><Relationship Id="rId9" Type="http://schemas.openxmlformats.org/officeDocument/2006/relationships/hyperlink" Target="https://www.exploit-db.com/exploits/44427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apitanblack8/maziyar/commit/9e71be8ed0469781a6046de2b4b6f8b0082c9026#diff-9ee135f5b54142c131a3a40b085d9da9" TargetMode="External"/><Relationship Id="rId3" Type="http://schemas.openxmlformats.org/officeDocument/2006/relationships/hyperlink" Target="https://blog.logrocket.com/webassembly-how-and-why-559b7f96cd71/" TargetMode="External"/><Relationship Id="rId7" Type="http://schemas.openxmlformats.org/officeDocument/2006/relationships/hyperlink" Target="http://schierlm.users.sourceforge.net/CVE-2011-3544.html" TargetMode="External"/><Relationship Id="rId2" Type="http://schemas.openxmlformats.org/officeDocument/2006/relationships/hyperlink" Target="https://github.com/exodusintel/CVE-2019-578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abs.mwrinfosecurity.com/assets/BlogFiles/apple-safari-wasm-section-vuln-write-up-2018-04-16.pdf" TargetMode="External"/><Relationship Id="rId5" Type="http://schemas.openxmlformats.org/officeDocument/2006/relationships/hyperlink" Target="https://github.com/WebAssembly/design/blob/master/BinaryEncoding.md" TargetMode="External"/><Relationship Id="rId10" Type="http://schemas.openxmlformats.org/officeDocument/2006/relationships/hyperlink" Target="https://wasmbyexample.dev/examples/hello-world/hello-world.rust.en-us.html" TargetMode="External"/><Relationship Id="rId4" Type="http://schemas.openxmlformats.org/officeDocument/2006/relationships/hyperlink" Target="https://googleprojectzero.blogspot.com/2018/08/the-problems-and-promise-of-webassembly.html" TargetMode="External"/><Relationship Id="rId9" Type="http://schemas.openxmlformats.org/officeDocument/2006/relationships/hyperlink" Target="https://www.exploit-db.com/exploits/1817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2FCF86-EF8D-4F63-A7FA-CF6EF4E3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981" b="9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6ED0FA-F327-9E4F-A76B-875B9E01C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Browser Exploitation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E184F8-05AA-9B45-90F8-92BE36677DDF}"/>
              </a:ext>
            </a:extLst>
          </p:cNvPr>
          <p:cNvSpPr txBox="1"/>
          <p:nvPr/>
        </p:nvSpPr>
        <p:spPr>
          <a:xfrm>
            <a:off x="1097280" y="4808958"/>
            <a:ext cx="204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Jameel </a:t>
            </a:r>
            <a:r>
              <a:rPr lang="en-US" dirty="0" err="1"/>
              <a:t>Nabbo</a:t>
            </a:r>
            <a:endParaRPr lang="en-US" dirty="0"/>
          </a:p>
          <a:p>
            <a:r>
              <a:rPr lang="en-US" dirty="0" err="1"/>
              <a:t>Bufferoverflows.net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54CD0-61DA-6545-943D-B8A561D574B5}"/>
              </a:ext>
            </a:extLst>
          </p:cNvPr>
          <p:cNvSpPr txBox="1"/>
          <p:nvPr/>
        </p:nvSpPr>
        <p:spPr>
          <a:xfrm>
            <a:off x="9943149" y="5900751"/>
            <a:ext cx="226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2091811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98967-C6BB-0D45-91CA-D9DA95E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Blackhole </a:t>
            </a:r>
            <a:br>
              <a:rPr lang="en-US" b="1" dirty="0"/>
            </a:br>
            <a:r>
              <a:rPr lang="en-US" b="1" dirty="0"/>
              <a:t>&amp; </a:t>
            </a:r>
            <a:br>
              <a:rPr lang="en-US" b="1" dirty="0"/>
            </a:br>
            <a:r>
              <a:rPr lang="en-US" b="1" dirty="0"/>
              <a:t>Angler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B7A664-61FE-4EC5-8353-BB731E704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9036372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DEC0C38-139D-E149-A694-DB330818F1E7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906561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6959-1575-4448-8618-990FA1AA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Enumeration techniques used in Angler on IE 8 &amp; 9 &amp; 10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5AE586-E18F-1443-849F-5702F52DF9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55614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1F00056-7B2C-0449-B956-C0ED7383A126}"/>
              </a:ext>
            </a:extLst>
          </p:cNvPr>
          <p:cNvSpPr/>
          <p:nvPr/>
        </p:nvSpPr>
        <p:spPr>
          <a:xfrm>
            <a:off x="9768408" y="5949280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524167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BC355-E66F-AE44-AE78-53B2CF2C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5400" dirty="0"/>
              <a:t>MS14-052</a:t>
            </a:r>
            <a:br>
              <a:rPr lang="en-GB" sz="5400" dirty="0"/>
            </a:b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CC95A2-82F5-0541-A983-7FABE6F6A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856" b="-2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ED974-1DFA-3744-8C1A-377355158A34}"/>
              </a:ext>
            </a:extLst>
          </p:cNvPr>
          <p:cNvSpPr txBox="1"/>
          <p:nvPr/>
        </p:nvSpPr>
        <p:spPr>
          <a:xfrm>
            <a:off x="1556951" y="389943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XMLDOM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80962-C681-EC42-BD6F-3EFB19266513}"/>
              </a:ext>
            </a:extLst>
          </p:cNvPr>
          <p:cNvSpPr txBox="1"/>
          <p:nvPr/>
        </p:nvSpPr>
        <p:spPr>
          <a:xfrm>
            <a:off x="316540" y="5192606"/>
            <a:ext cx="4191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Angler exploit kit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1B9CE4-0FD1-014B-87F0-A14479A63058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101949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F8FB5-9B2F-7448-8F23-B259E2F6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82" y="743597"/>
            <a:ext cx="2771273" cy="2682919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Pre-exploitation phase in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MS14-052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333DD84-3A64-DC4A-AD30-DE82B8A46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1350" y="0"/>
            <a:ext cx="7937473" cy="685303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31E643-5DAD-DC4A-B34E-F719B5590972}"/>
              </a:ext>
            </a:extLst>
          </p:cNvPr>
          <p:cNvCxnSpPr>
            <a:cxnSpLocks/>
          </p:cNvCxnSpPr>
          <p:nvPr/>
        </p:nvCxnSpPr>
        <p:spPr>
          <a:xfrm>
            <a:off x="2600325" y="1773529"/>
            <a:ext cx="3376508" cy="248069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BE5277A-105C-6044-BBE5-FCCBCA675904}"/>
              </a:ext>
            </a:extLst>
          </p:cNvPr>
          <p:cNvSpPr txBox="1"/>
          <p:nvPr/>
        </p:nvSpPr>
        <p:spPr>
          <a:xfrm>
            <a:off x="0" y="5029996"/>
            <a:ext cx="4243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attack is used for</a:t>
            </a:r>
          </a:p>
          <a:p>
            <a:r>
              <a:rPr lang="en-US" dirty="0"/>
              <a:t>targeting the French Aerospace Association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AD75C2-16CE-F14D-B059-E809B3CE128C}"/>
              </a:ext>
            </a:extLst>
          </p:cNvPr>
          <p:cNvSpPr txBox="1"/>
          <p:nvPr/>
        </p:nvSpPr>
        <p:spPr>
          <a:xfrm>
            <a:off x="177465" y="3478991"/>
            <a:ext cx="375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 if this PC belongs to an analyst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713F65-5621-7F40-AB1E-B4150C15018F}"/>
              </a:ext>
            </a:extLst>
          </p:cNvPr>
          <p:cNvSpPr/>
          <p:nvPr/>
        </p:nvSpPr>
        <p:spPr>
          <a:xfrm>
            <a:off x="174553" y="626743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905113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251FCC-8A5B-B947-B2E0-1875246FD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CDF2-26F7-9F44-A4A5-3B213BF4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42962"/>
            <a:ext cx="10058400" cy="894398"/>
          </a:xfrm>
        </p:spPr>
        <p:txBody>
          <a:bodyPr>
            <a:normAutofit/>
          </a:bodyPr>
          <a:lstStyle/>
          <a:p>
            <a:r>
              <a:rPr lang="en-US" sz="4000" dirty="0"/>
              <a:t>Used to Detect Kaspersky – EMET - TrendMicro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F7DF4F-B2F8-C641-A3B3-0E2169AD0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488" y="2127661"/>
            <a:ext cx="10983930" cy="38873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2F8C4D-9C09-AE4B-8FC0-01EDE69157C7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292785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E18A33-54A4-5944-913A-94C7164C4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423" y="2334516"/>
            <a:ext cx="5384257" cy="1076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B74CF-90A0-274F-AE88-B1E9AD166AEA}"/>
              </a:ext>
            </a:extLst>
          </p:cNvPr>
          <p:cNvSpPr txBox="1"/>
          <p:nvPr/>
        </p:nvSpPr>
        <p:spPr>
          <a:xfrm>
            <a:off x="191341" y="2240161"/>
            <a:ext cx="5404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If (Browser ==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6BC84-459F-3A43-AA72-CBCE786860CE}"/>
              </a:ext>
            </a:extLst>
          </p:cNvPr>
          <p:cNvSpPr txBox="1"/>
          <p:nvPr/>
        </p:nvSpPr>
        <p:spPr>
          <a:xfrm>
            <a:off x="11368994" y="2272778"/>
            <a:ext cx="428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0EF02-7932-5344-94A7-3CCCFB93B4BA}"/>
              </a:ext>
            </a:extLst>
          </p:cNvPr>
          <p:cNvSpPr txBox="1"/>
          <p:nvPr/>
        </p:nvSpPr>
        <p:spPr>
          <a:xfrm>
            <a:off x="6685006" y="268827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||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9BD14-4095-2147-8A5D-71C488EF372C}"/>
              </a:ext>
            </a:extLst>
          </p:cNvPr>
          <p:cNvSpPr txBox="1"/>
          <p:nvPr/>
        </p:nvSpPr>
        <p:spPr>
          <a:xfrm>
            <a:off x="7716667" y="268827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||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1A734-EC3C-934C-BFE2-03996C536786}"/>
              </a:ext>
            </a:extLst>
          </p:cNvPr>
          <p:cNvSpPr txBox="1"/>
          <p:nvPr/>
        </p:nvSpPr>
        <p:spPr>
          <a:xfrm>
            <a:off x="8808310" y="268827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||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DA99B-5620-924F-B970-26F9E751A9CD}"/>
              </a:ext>
            </a:extLst>
          </p:cNvPr>
          <p:cNvSpPr txBox="1"/>
          <p:nvPr/>
        </p:nvSpPr>
        <p:spPr>
          <a:xfrm>
            <a:off x="9887596" y="2688275"/>
            <a:ext cx="39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||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C69904-AA46-8A42-9296-85673BB31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406" y="3967422"/>
            <a:ext cx="3782034" cy="2156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58219B-BCBC-1048-966A-B368B60D99D2}"/>
              </a:ext>
            </a:extLst>
          </p:cNvPr>
          <p:cNvSpPr txBox="1"/>
          <p:nvPr/>
        </p:nvSpPr>
        <p:spPr>
          <a:xfrm>
            <a:off x="5108208" y="4627691"/>
            <a:ext cx="1139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UAF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AE27BC-C4BE-F144-AB4C-6D59D73CC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939" y="3428997"/>
            <a:ext cx="2120150" cy="28268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CBA8F2-4C73-9940-A271-F793C1A67E1D}"/>
              </a:ext>
            </a:extLst>
          </p:cNvPr>
          <p:cNvSpPr/>
          <p:nvPr/>
        </p:nvSpPr>
        <p:spPr>
          <a:xfrm>
            <a:off x="508905" y="5755031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1563143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F8FB5-9B2F-7448-8F23-B259E2F6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470463"/>
          </a:xfrm>
        </p:spPr>
        <p:txBody>
          <a:bodyPr anchor="ctr">
            <a:normAutofit/>
          </a:bodyPr>
          <a:lstStyle/>
          <a:p>
            <a:r>
              <a:rPr lang="en-US" sz="3600"/>
              <a:t>UAF “Use After Free” Exploitation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39E0C-7707-4A4B-90F8-6F594B2F5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565" y="643466"/>
            <a:ext cx="6818427" cy="5470462"/>
          </a:xfrm>
        </p:spPr>
        <p:txBody>
          <a:bodyPr anchor="ctr">
            <a:normAutofit/>
          </a:bodyPr>
          <a:lstStyle/>
          <a:p>
            <a:r>
              <a:rPr lang="en-US" dirty="0"/>
              <a:t>Use-After-Free vulnerabilities are a type of memory corruption flaw that can be leveraged by hackers to execute arbitrary code.</a:t>
            </a:r>
          </a:p>
          <a:p>
            <a:r>
              <a:rPr lang="en-US" dirty="0"/>
              <a:t>UAF occurs: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 memory area is allocated and a pointer points to it.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memory area is freed but the pointer is still available.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pointer is used and accesses the memory area previously freed.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FB659-17BC-3540-98E5-9262F2FC748C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1762163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C3D26-3675-0B46-8660-58E220E3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UAF to code execution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36BBEB-3B94-4F60-9A59-39E4651E2A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02562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D676F40-4D7E-9A49-AA9A-676900E5C2B5}"/>
              </a:ext>
            </a:extLst>
          </p:cNvPr>
          <p:cNvSpPr/>
          <p:nvPr/>
        </p:nvSpPr>
        <p:spPr>
          <a:xfrm>
            <a:off x="9921079" y="630858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401388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F5F6-6069-FC4B-8B90-0D7C8D21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UAF 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13B492-FA19-4B48-8FBC-1D182D3CA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867" y="2343373"/>
            <a:ext cx="7732395" cy="277726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821FFB-E391-D24D-B1E9-A72EE418A059}"/>
              </a:ext>
            </a:extLst>
          </p:cNvPr>
          <p:cNvCxnSpPr>
            <a:cxnSpLocks/>
          </p:cNvCxnSpPr>
          <p:nvPr/>
        </p:nvCxnSpPr>
        <p:spPr>
          <a:xfrm flipH="1" flipV="1">
            <a:off x="2914650" y="2817607"/>
            <a:ext cx="2361685" cy="133426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8CFE93C-E5AA-A24D-A38B-5494A4792D6D}"/>
              </a:ext>
            </a:extLst>
          </p:cNvPr>
          <p:cNvSpPr/>
          <p:nvPr/>
        </p:nvSpPr>
        <p:spPr>
          <a:xfrm>
            <a:off x="4868533" y="4082257"/>
            <a:ext cx="17445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Dangling pointer</a:t>
            </a:r>
            <a:endParaRPr lang="en-GB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E66B3-26B8-7343-AAA9-225E58EDD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262" y="1888319"/>
            <a:ext cx="2540000" cy="3238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59CC06-AA7D-D14F-A416-10064A4E11E0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265988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4EB4DD-EC1E-4775-BCAF-62638691D05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1991823"/>
              </p:ext>
            </p:extLst>
          </p:nvPr>
        </p:nvGraphicFramePr>
        <p:xfrm>
          <a:off x="263352" y="404664"/>
          <a:ext cx="1159328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5779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0F71-5B18-5F47-89A1-FC2CD14F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76309"/>
            <a:ext cx="10058400" cy="10251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4 years </a:t>
            </a:r>
            <a:r>
              <a:rPr lang="en-US" sz="4400" dirty="0"/>
              <a:t>of happy UAF in Firefox , </a:t>
            </a:r>
            <a:r>
              <a:rPr lang="en-US" sz="4400" dirty="0" err="1"/>
              <a:t>SeaMonkey</a:t>
            </a:r>
            <a:r>
              <a:rPr lang="en-US" sz="4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5F6A-B8AB-8547-90A2-01B93A84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date &gt;= 2007 &amp;&amp; date &lt;= 2011</a:t>
            </a:r>
          </a:p>
          <a:p>
            <a:r>
              <a:rPr lang="en-US" dirty="0"/>
              <a:t>{</a:t>
            </a:r>
          </a:p>
          <a:p>
            <a:pPr lvl="1"/>
            <a:r>
              <a:rPr lang="en-US" dirty="0"/>
              <a:t>Use-after-free, '</a:t>
            </a:r>
            <a:r>
              <a:rPr lang="en-US" dirty="0" err="1"/>
              <a:t>OnChannelRedirect</a:t>
            </a:r>
            <a:r>
              <a:rPr lang="en-US" dirty="0"/>
              <a:t>’ // CVE-2008-3835 - CVE-2011-0065</a:t>
            </a:r>
          </a:p>
          <a:p>
            <a:pPr lvl="1"/>
            <a:r>
              <a:rPr lang="en-US" dirty="0" err="1"/>
              <a:t>heapspray</a:t>
            </a:r>
            <a:r>
              <a:rPr lang="en-US" dirty="0"/>
              <a:t> with a minimal ROP chain to bypass DEP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0D09F-0AEE-E04F-97FC-DA469C55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80" y="3988646"/>
            <a:ext cx="71755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D90BC-EC21-D74F-A796-0BFB005F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786938"/>
            <a:ext cx="8318500" cy="13589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A5602C-DCA7-E247-8DB5-6970281AE990}"/>
              </a:ext>
            </a:extLst>
          </p:cNvPr>
          <p:cNvCxnSpPr>
            <a:cxnSpLocks/>
          </p:cNvCxnSpPr>
          <p:nvPr/>
        </p:nvCxnSpPr>
        <p:spPr>
          <a:xfrm flipH="1" flipV="1">
            <a:off x="3126260" y="4478020"/>
            <a:ext cx="1760065" cy="98836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B735D97-19D0-C14D-8AEF-8B8916AD76CE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1703995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CB9D-3129-844F-9CD4-C09120DC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86603"/>
            <a:ext cx="10484167" cy="1450757"/>
          </a:xfrm>
        </p:spPr>
        <p:txBody>
          <a:bodyPr/>
          <a:lstStyle/>
          <a:p>
            <a:r>
              <a:rPr lang="en-US" dirty="0"/>
              <a:t>Vanilla heap Spray in Firefox, </a:t>
            </a:r>
            <a:r>
              <a:rPr lang="en-US" dirty="0" err="1"/>
              <a:t>SeaMonkey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DDD01A-6510-2C41-B648-B69AD8D383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863800"/>
              </p:ext>
            </p:extLst>
          </p:nvPr>
        </p:nvGraphicFramePr>
        <p:xfrm>
          <a:off x="1096963" y="2108200"/>
          <a:ext cx="10058400" cy="17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6AB3EFC-CBFB-F24D-85EB-832D49B04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958" y="4571815"/>
            <a:ext cx="4787900" cy="1447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3CAC2D-F8C6-FE48-B5AD-019939F7380C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235122" y="3786188"/>
            <a:ext cx="191786" cy="78562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2F36431-8663-C242-9D6F-65874C6C43A1}"/>
              </a:ext>
            </a:extLst>
          </p:cNvPr>
          <p:cNvSpPr txBox="1"/>
          <p:nvPr/>
        </p:nvSpPr>
        <p:spPr>
          <a:xfrm>
            <a:off x="8972550" y="5114925"/>
            <a:ext cx="258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Have fun </a:t>
            </a:r>
            <a:r>
              <a:rPr lang="en-US" sz="4000" dirty="0">
                <a:sym typeface="Wingdings" pitchFamily="2" charset="2"/>
              </a:rPr>
              <a:t></a:t>
            </a:r>
            <a:endParaRPr lang="en-US" sz="4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8E84E8-EBB1-ED4D-8841-0C23D0F25E15}"/>
              </a:ext>
            </a:extLst>
          </p:cNvPr>
          <p:cNvCxnSpPr>
            <a:cxnSpLocks/>
          </p:cNvCxnSpPr>
          <p:nvPr/>
        </p:nvCxnSpPr>
        <p:spPr>
          <a:xfrm>
            <a:off x="9275934" y="3979334"/>
            <a:ext cx="725316" cy="113559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491E35-6AE9-2B49-9D3C-C87B80F71600}"/>
              </a:ext>
            </a:extLst>
          </p:cNvPr>
          <p:cNvCxnSpPr>
            <a:cxnSpLocks/>
          </p:cNvCxnSpPr>
          <p:nvPr/>
        </p:nvCxnSpPr>
        <p:spPr>
          <a:xfrm>
            <a:off x="1506667" y="3761502"/>
            <a:ext cx="191786" cy="78562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00B3823-8591-D847-97FE-4DB342A701F0}"/>
              </a:ext>
            </a:extLst>
          </p:cNvPr>
          <p:cNvSpPr txBox="1"/>
          <p:nvPr/>
        </p:nvSpPr>
        <p:spPr>
          <a:xfrm>
            <a:off x="1200150" y="4829175"/>
            <a:ext cx="161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BSTR / DWORD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ABE02-77AC-4E47-9BAA-20E12B64F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82" y="5145287"/>
            <a:ext cx="3187700" cy="825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862EC-FE74-7A4A-8A70-80F753856876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149548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52A29-3F0E-6244-AED2-39AE7FD1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CVE-2011-0065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6122B-CD44-DD42-A258-FB33A0B13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31"/>
          <a:stretch/>
        </p:blipFill>
        <p:spPr>
          <a:xfrm>
            <a:off x="4153455" y="10"/>
            <a:ext cx="803852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A74BDE-7998-B04D-861B-4DD800C96534}"/>
              </a:ext>
            </a:extLst>
          </p:cNvPr>
          <p:cNvSpPr/>
          <p:nvPr/>
        </p:nvSpPr>
        <p:spPr>
          <a:xfrm>
            <a:off x="75040" y="6294479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661019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3F01-76AF-4749-B3BF-300CA8CF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8688"/>
            <a:ext cx="10058400" cy="9006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Snowman &amp; </a:t>
            </a:r>
            <a:r>
              <a:rPr lang="en-US" dirty="0" err="1">
                <a:solidFill>
                  <a:schemeClr val="bg1"/>
                </a:solidFill>
              </a:rPr>
              <a:t>Deputydog</a:t>
            </a:r>
            <a:r>
              <a:rPr lang="en-US" dirty="0">
                <a:solidFill>
                  <a:schemeClr val="bg1"/>
                </a:solidFill>
              </a:rPr>
              <a:t> Operations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726FF0-65BC-3748-BB31-FB4A854ED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40" y="2004293"/>
            <a:ext cx="10776520" cy="1674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BE3B5A-1AE8-9E48-B149-7994EB5D6C41}"/>
              </a:ext>
            </a:extLst>
          </p:cNvPr>
          <p:cNvSpPr txBox="1"/>
          <p:nvPr/>
        </p:nvSpPr>
        <p:spPr>
          <a:xfrm>
            <a:off x="822960" y="5917474"/>
            <a:ext cx="907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https://www.zdnet.com/article/new-internet-explorer-10-zero-day-exploit-targets-u-s-military/</a:t>
            </a:r>
            <a:endParaRPr lang="en-US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403BC83-65A6-0B4F-B1CF-5A5F0779A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9295" y="3678404"/>
            <a:ext cx="4816606" cy="21615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488F00-FDC9-F04B-A18F-87EDBD32622F}"/>
              </a:ext>
            </a:extLst>
          </p:cNvPr>
          <p:cNvSpPr/>
          <p:nvPr/>
        </p:nvSpPr>
        <p:spPr>
          <a:xfrm>
            <a:off x="9768408" y="5655311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471949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5194-2606-2E42-AFB4-347F88A6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20688"/>
            <a:ext cx="10058400" cy="104466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Snowman &amp; </a:t>
            </a:r>
            <a:r>
              <a:rPr lang="en-US" sz="4400" dirty="0" err="1">
                <a:solidFill>
                  <a:schemeClr val="bg1"/>
                </a:solidFill>
                <a:highlight>
                  <a:srgbClr val="FF0000"/>
                </a:highlight>
              </a:rPr>
              <a:t>deputydog</a:t>
            </a:r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 Operations Targets</a:t>
            </a:r>
            <a:endParaRPr lang="en-US" sz="4400" dirty="0">
              <a:highlight>
                <a:srgbClr val="FF00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D28EA-DDB7-2445-8A06-E9C9249A8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U.S. government entities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Japanese firms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Defense industrial base (DIB) companies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Law firms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Information technology (IT) companies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Mining companies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Non-governmental organizations (NGOs)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050CF-5DFE-9242-9B2A-EC5C15F4BF84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400976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3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AC78C-8817-314D-85CB-7D63FFAA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The delivery technique of CVE-2014-0322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9C1055-28D2-CD43-BB12-30745C13F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093" y="12675"/>
            <a:ext cx="7553731" cy="6845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952066-198C-C24A-A207-7FC24075D080}"/>
              </a:ext>
            </a:extLst>
          </p:cNvPr>
          <p:cNvSpPr/>
          <p:nvPr/>
        </p:nvSpPr>
        <p:spPr>
          <a:xfrm>
            <a:off x="5735960" y="4077072"/>
            <a:ext cx="3528392" cy="504056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8F8981-6141-764D-A4B6-E8C8C4030A72}"/>
              </a:ext>
            </a:extLst>
          </p:cNvPr>
          <p:cNvSpPr/>
          <p:nvPr/>
        </p:nvSpPr>
        <p:spPr>
          <a:xfrm>
            <a:off x="75040" y="6287814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1789981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B87937-3B91-0A4F-A40F-81E60E554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196752"/>
            <a:ext cx="10159390" cy="4248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DA497-96B2-224B-A3A7-3EE105A28522}"/>
              </a:ext>
            </a:extLst>
          </p:cNvPr>
          <p:cNvSpPr txBox="1"/>
          <p:nvPr/>
        </p:nvSpPr>
        <p:spPr>
          <a:xfrm>
            <a:off x="1465943" y="638629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Tope.SWF</a:t>
            </a:r>
            <a:r>
              <a:rPr lang="en-US" b="1" dirty="0">
                <a:solidFill>
                  <a:schemeClr val="bg1"/>
                </a:solidFill>
              </a:rPr>
              <a:t> that leads to a second stage dropper called "</a:t>
            </a:r>
            <a:r>
              <a:rPr lang="en-US" b="1" dirty="0" err="1">
                <a:solidFill>
                  <a:schemeClr val="bg1"/>
                </a:solidFill>
              </a:rPr>
              <a:t>Erido.jpg</a:t>
            </a:r>
            <a:r>
              <a:rPr lang="en-US" b="1" dirty="0">
                <a:solidFill>
                  <a:schemeClr val="bg1"/>
                </a:solidFill>
              </a:rPr>
              <a:t>"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C5A45-6001-EB43-BE39-80D4B3F93649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09740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50B23-FBCC-DD49-81CA-86D78B88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UAF Adobe Flash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i="1" dirty="0">
                <a:solidFill>
                  <a:srgbClr val="FFFFFF"/>
                </a:solidFill>
              </a:rPr>
              <a:t>CVE-2015-5119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345508-0483-144F-9322-2FE6AB517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093" y="-1"/>
            <a:ext cx="75685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9418EB-B793-BE44-BCC1-C70306AB4D7E}"/>
              </a:ext>
            </a:extLst>
          </p:cNvPr>
          <p:cNvSpPr/>
          <p:nvPr/>
        </p:nvSpPr>
        <p:spPr>
          <a:xfrm>
            <a:off x="9768408" y="6307416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304505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5E7C0-E419-CA40-9306-39722F5F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Silent Java-drive by – Rhino engine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Exploiting IE, Firefox, Google Chrome </a:t>
            </a:r>
            <a:r>
              <a:rPr lang="en-US" sz="2200" b="1" dirty="0">
                <a:solidFill>
                  <a:schemeClr val="bg1"/>
                </a:solidFill>
              </a:rPr>
              <a:t>(All systems)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85D28-E0EF-9E49-BEE8-4683F3BB0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Rhino is a JavaScript engine written fully in Java and managed by the Mozilla Foundation as open source software.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021CB-2C16-9348-ACC1-5D75D7EC3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447" y="749108"/>
            <a:ext cx="6892560" cy="5014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CF30C0-9394-4459-976E-2AA223FB1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2C88-E279-9D4B-B467-D2A1668E3B16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2273362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4D60F-A153-BF4B-ABD9-64F279F8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Some popular java CVEs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0484E-A5CC-3443-8290-0DBE93558296}"/>
              </a:ext>
            </a:extLst>
          </p:cNvPr>
          <p:cNvSpPr txBox="1"/>
          <p:nvPr/>
        </p:nvSpPr>
        <p:spPr>
          <a:xfrm>
            <a:off x="1214438" y="2114550"/>
            <a:ext cx="19144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CVE-2011-0863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CVE-2011-0865</a:t>
            </a:r>
            <a:endParaRPr lang="en-US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CVE-2011-3544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CVE-2011-0871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CVE-2011-0873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CVE-2011-3389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4ACED-0AAC-F540-8DF0-E233EEE11B02}"/>
              </a:ext>
            </a:extLst>
          </p:cNvPr>
          <p:cNvSpPr txBox="1"/>
          <p:nvPr/>
        </p:nvSpPr>
        <p:spPr>
          <a:xfrm>
            <a:off x="3600450" y="2100258"/>
            <a:ext cx="191449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CVE-2011-3551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B09DE-9D01-4440-BD86-455283E60679}"/>
              </a:ext>
            </a:extLst>
          </p:cNvPr>
          <p:cNvSpPr txBox="1"/>
          <p:nvPr/>
        </p:nvSpPr>
        <p:spPr>
          <a:xfrm>
            <a:off x="6096000" y="2114550"/>
            <a:ext cx="191449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CVE-2011-3561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CVE-2011-3563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CVE-2011-5035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CVE-2012-0497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CVE-2012-0498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CVE-2012-0499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CVE-2012-0506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20FB2-7569-F246-A906-8F373F924FB2}"/>
              </a:ext>
            </a:extLst>
          </p:cNvPr>
          <p:cNvSpPr txBox="1"/>
          <p:nvPr/>
        </p:nvSpPr>
        <p:spPr>
          <a:xfrm>
            <a:off x="8591550" y="2114550"/>
            <a:ext cx="191449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CVE-2012-0551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CVE-2012-1531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CVE-2012-1532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CVE-2012-1533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CVE-2012-1541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CVE-2012-1682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CVE-2012-1713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CVE-2012-1716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CVE-2012-1717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CVE-2012-1718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CVE-2012-1719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FD820-DDB7-5B4C-822F-A8B64ABBDC85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2863663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11EF-259C-A745-99B9-D59A2A88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Why it’s interesting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15DB57-599A-4A3C-9F22-4ABFC401A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60633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2F056C-0225-3F47-B479-0D6C5D1BA832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4054939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B0004-00A6-9F4D-88A2-A758934B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Exploiting Rhino Scripting Engine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CEE1DFE-81F5-DF44-9114-43E92DF8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188" y="-17830"/>
            <a:ext cx="7556637" cy="68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5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379E-6DF5-B042-92BF-69B0202B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Rhino scripting engine </a:t>
            </a:r>
            <a:r>
              <a:rPr lang="en-US" b="1" dirty="0" err="1">
                <a:solidFill>
                  <a:schemeClr val="bg1"/>
                </a:solidFill>
              </a:rPr>
              <a:t>NativeError</a:t>
            </a:r>
            <a:r>
              <a:rPr lang="en-US" b="1" dirty="0">
                <a:solidFill>
                  <a:schemeClr val="bg1"/>
                </a:solidFill>
              </a:rPr>
              <a:t> class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3F1EC7-6834-DB47-86CA-F9A84C235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943036"/>
            <a:ext cx="10058400" cy="1324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58B3B4-B77D-7C48-82AB-F514D7CF8B12}"/>
              </a:ext>
            </a:extLst>
          </p:cNvPr>
          <p:cNvSpPr txBox="1"/>
          <p:nvPr/>
        </p:nvSpPr>
        <p:spPr>
          <a:xfrm>
            <a:off x="1272746" y="2162432"/>
            <a:ext cx="9140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 the other hand, when you build such an error object and try to call it from outside the script,</a:t>
            </a:r>
          </a:p>
          <a:p>
            <a:r>
              <a:rPr lang="en-US" dirty="0">
                <a:solidFill>
                  <a:schemeClr val="bg1"/>
                </a:solidFill>
              </a:rPr>
              <a:t> you'll see a surprise: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A424C-104C-C64D-B823-28DDE657EA49}"/>
              </a:ext>
            </a:extLst>
          </p:cNvPr>
          <p:cNvSpPr txBox="1"/>
          <p:nvPr/>
        </p:nvSpPr>
        <p:spPr>
          <a:xfrm>
            <a:off x="148280" y="4402298"/>
            <a:ext cx="5659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Exploit steps: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Assign a </a:t>
            </a:r>
            <a:r>
              <a:rPr lang="en-US" dirty="0" err="1">
                <a:solidFill>
                  <a:schemeClr val="bg1"/>
                </a:solidFill>
              </a:rPr>
              <a:t>toString</a:t>
            </a:r>
            <a:r>
              <a:rPr lang="en-US" dirty="0">
                <a:solidFill>
                  <a:schemeClr val="bg1"/>
                </a:solidFill>
              </a:rPr>
              <a:t>() method to this that will disable the security manager and then run the payload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Create a new JavaScript error object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Overwrite the error object's message property by this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Return the error object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A4F57-90A1-A64E-9A5D-5ABFF6E3081B}"/>
              </a:ext>
            </a:extLst>
          </p:cNvPr>
          <p:cNvSpPr txBox="1"/>
          <p:nvPr/>
        </p:nvSpPr>
        <p:spPr>
          <a:xfrm>
            <a:off x="6796587" y="4402298"/>
            <a:ext cx="4583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Execution steps: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Create a new script engine and bind the applet to a JS variable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Add the resulting object to a </a:t>
            </a:r>
            <a:r>
              <a:rPr lang="en-US" dirty="0" err="1">
                <a:solidFill>
                  <a:schemeClr val="bg1"/>
                </a:solidFill>
              </a:rPr>
              <a:t>JList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Display the </a:t>
            </a:r>
            <a:r>
              <a:rPr lang="en-US" dirty="0" err="1">
                <a:solidFill>
                  <a:schemeClr val="bg1"/>
                </a:solidFill>
              </a:rPr>
              <a:t>JList</a:t>
            </a:r>
            <a:r>
              <a:rPr lang="en-US" dirty="0">
                <a:solidFill>
                  <a:schemeClr val="bg1"/>
                </a:solidFill>
              </a:rPr>
              <a:t> to the user and wait for the UI thread to render it </a:t>
            </a:r>
          </a:p>
        </p:txBody>
      </p:sp>
    </p:spTree>
    <p:extLst>
      <p:ext uri="{BB962C8B-B14F-4D97-AF65-F5344CB8AC3E}">
        <p14:creationId xmlns:p14="http://schemas.microsoft.com/office/powerpoint/2010/main" val="2355382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7C43-2CBC-9241-B255-EF7D5307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Pure ASM web app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DC4144-E068-8E45-9A06-5A48C4D97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078578"/>
            <a:ext cx="10058400" cy="9607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Rendering a web page with a simple request handling method using assembly (Native code) </a:t>
            </a:r>
          </a:p>
        </p:txBody>
      </p:sp>
    </p:spTree>
    <p:extLst>
      <p:ext uri="{BB962C8B-B14F-4D97-AF65-F5344CB8AC3E}">
        <p14:creationId xmlns:p14="http://schemas.microsoft.com/office/powerpoint/2010/main" val="1635505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C8D5-D365-CD41-90DC-9D29E08B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2030"/>
            <a:ext cx="10058400" cy="8426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Web Assembly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49706C6-3104-0843-9746-A625EBC2C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082" y="2197100"/>
            <a:ext cx="5768325" cy="84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2D829-7826-4E45-8944-59568FF8C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0" y="3429000"/>
            <a:ext cx="3848100" cy="1003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55922A-B562-4A4F-AFC1-19A98DF4BED2}"/>
              </a:ext>
            </a:extLst>
          </p:cNvPr>
          <p:cNvSpPr/>
          <p:nvPr/>
        </p:nvSpPr>
        <p:spPr>
          <a:xfrm>
            <a:off x="7505057" y="4709519"/>
            <a:ext cx="33086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</a:rPr>
              <a:t>Asm.js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7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6D0CF-F793-8B4A-9A06-2B85380D8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470463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Why WASM is there while we have JS already?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40BB2-B245-9D4B-AB47-8AC78D286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565" y="643466"/>
            <a:ext cx="6818427" cy="5470462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WASM is a compiler target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Faster than JS code, because WASM is native code, while JS code needs to be parsed first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WASM allows us to execute C/C++ code on the browser with a performance close to native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WASM wasn't made to be a substitute for JS but to work alongside with it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WASM is often used for developing web games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AADB8-933D-F549-9087-4FC7CC347322}"/>
              </a:ext>
            </a:extLst>
          </p:cNvPr>
          <p:cNvSpPr txBox="1"/>
          <p:nvPr/>
        </p:nvSpPr>
        <p:spPr>
          <a:xfrm>
            <a:off x="2448815" y="5506648"/>
            <a:ext cx="6022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Speed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C000"/>
                </a:solidFill>
              </a:rPr>
              <a:t>Portability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00B050"/>
                </a:solidFill>
              </a:rPr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3037322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676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7F6C0-9FAA-AF4B-A254-F515664E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JS VS WASM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4AD4CB2-A9DA-3A48-8837-AEC5164A4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093" y="289693"/>
            <a:ext cx="7409269" cy="5279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547702-57AC-484F-85EB-C78FEF7246DF}"/>
              </a:ext>
            </a:extLst>
          </p:cNvPr>
          <p:cNvSpPr txBox="1"/>
          <p:nvPr/>
        </p:nvSpPr>
        <p:spPr>
          <a:xfrm>
            <a:off x="6529388" y="5070389"/>
            <a:ext cx="31983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hlinkClick r:id="rId3"/>
              </a:rPr>
              <a:t>https://blog.logrocket.com/webassembly-how-and-why-559b7f96cd71/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80016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C30A-A6ED-394A-AC2D-3E635279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WASM supports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96B84B-3F61-8F43-98EA-A1DBF4B9D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312" y="2764932"/>
            <a:ext cx="9271000" cy="185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DE956-0966-4D4B-B931-103BB6E55108}"/>
              </a:ext>
            </a:extLst>
          </p:cNvPr>
          <p:cNvSpPr txBox="1"/>
          <p:nvPr/>
        </p:nvSpPr>
        <p:spPr>
          <a:xfrm>
            <a:off x="1606379" y="4794421"/>
            <a:ext cx="285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Browsers that support </a:t>
            </a:r>
            <a:r>
              <a:rPr lang="en-US" sz="1400" i="1" dirty="0" err="1"/>
              <a:t>WebAssembly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74371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100C-7D6E-6F4B-924D-7387C651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funny part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E32D7E-77FD-2849-BC07-264DD7CB4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256" y="1961057"/>
            <a:ext cx="16891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7BAED-B667-184E-AD18-16C7FB79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558378"/>
            <a:ext cx="3149184" cy="2310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EEC2A-7181-8F4B-BF6C-B44B62FC5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94" y="3638730"/>
            <a:ext cx="2796059" cy="148191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3BCFDC-1050-4B45-AE42-CC49B9757B56}"/>
              </a:ext>
            </a:extLst>
          </p:cNvPr>
          <p:cNvCxnSpPr>
            <a:cxnSpLocks/>
          </p:cNvCxnSpPr>
          <p:nvPr/>
        </p:nvCxnSpPr>
        <p:spPr>
          <a:xfrm>
            <a:off x="6310356" y="3429000"/>
            <a:ext cx="1490619" cy="660754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987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46B5-7A7C-7D41-B36C-1CF3F9EF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573" y="449787"/>
            <a:ext cx="10058400" cy="860030"/>
          </a:xfrm>
        </p:spPr>
        <p:txBody>
          <a:bodyPr/>
          <a:lstStyle/>
          <a:p>
            <a:r>
              <a:rPr lang="en-US" dirty="0"/>
              <a:t>ASM and WASM format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E241C-4053-2746-A946-4E9C7543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05" y="2104634"/>
            <a:ext cx="5936268" cy="3443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1B61E-1170-C142-9C55-CB96AAC12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131" y="2104634"/>
            <a:ext cx="5805814" cy="30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39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84E3-7AA4-A84B-ADAA-758592BB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WASM binary blobs structure </a:t>
            </a: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E0A582-C51C-9944-90FE-15C3FA391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36843"/>
              </p:ext>
            </p:extLst>
          </p:nvPr>
        </p:nvGraphicFramePr>
        <p:xfrm>
          <a:off x="4635093" y="1"/>
          <a:ext cx="7553731" cy="685799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50269">
                  <a:extLst>
                    <a:ext uri="{9D8B030D-6E8A-4147-A177-3AD203B41FA5}">
                      <a16:colId xmlns:a16="http://schemas.microsoft.com/office/drawing/2014/main" val="2789557874"/>
                    </a:ext>
                  </a:extLst>
                </a:gridCol>
                <a:gridCol w="781020">
                  <a:extLst>
                    <a:ext uri="{9D8B030D-6E8A-4147-A177-3AD203B41FA5}">
                      <a16:colId xmlns:a16="http://schemas.microsoft.com/office/drawing/2014/main" val="542832534"/>
                    </a:ext>
                  </a:extLst>
                </a:gridCol>
                <a:gridCol w="5622442">
                  <a:extLst>
                    <a:ext uri="{9D8B030D-6E8A-4147-A177-3AD203B41FA5}">
                      <a16:colId xmlns:a16="http://schemas.microsoft.com/office/drawing/2014/main" val="2556859799"/>
                    </a:ext>
                  </a:extLst>
                </a:gridCol>
              </a:tblGrid>
              <a:tr h="426204">
                <a:tc>
                  <a:txBody>
                    <a:bodyPr/>
                    <a:lstStyle/>
                    <a:p>
                      <a:r>
                        <a:rPr lang="en-US" sz="1300" kern="1200" dirty="0">
                          <a:effectLst/>
                        </a:rPr>
                        <a:t>Section</a:t>
                      </a:r>
                      <a:endParaRPr lang="en-US" sz="1300" dirty="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Code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 dirty="0">
                          <a:effectLst/>
                        </a:rPr>
                        <a:t>Description</a:t>
                      </a:r>
                      <a:endParaRPr lang="en-US" sz="1300" dirty="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4284999501"/>
                  </a:ext>
                </a:extLst>
              </a:tr>
              <a:tr h="1297980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Type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1</a:t>
                      </a:r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 dirty="0">
                          <a:effectLst/>
                        </a:rPr>
                        <a:t>Contains a list of function signatures used by functions defined and called by the module. Each signature has an index, and can be used by multiple functions by specifying that index.</a:t>
                      </a:r>
                      <a:endParaRPr lang="en-US" sz="1300" dirty="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1685325541"/>
                  </a:ext>
                </a:extLst>
              </a:tr>
              <a:tr h="426204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Imports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2</a:t>
                      </a:r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Contains the names and types of objects to be imported.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3542816518"/>
                  </a:ext>
                </a:extLst>
              </a:tr>
              <a:tr h="716795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Functions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3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The declarations (including the index of a signature specified in the Type Section) of the functions defined in this module.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2792238576"/>
                  </a:ext>
                </a:extLst>
              </a:tr>
              <a:tr h="426204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Table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4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Contains details about function tables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332030717"/>
                  </a:ext>
                </a:extLst>
              </a:tr>
              <a:tr h="426204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Memory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5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Contains details about memory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2338019248"/>
                  </a:ext>
                </a:extLst>
              </a:tr>
              <a:tr h="426204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Global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6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Global declarations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3771376"/>
                  </a:ext>
                </a:extLst>
              </a:tr>
              <a:tr h="716795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Exports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7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Contains the names and types of objects and functions that will be exported.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3873514915"/>
                  </a:ext>
                </a:extLst>
              </a:tr>
              <a:tr h="426204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Start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8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Specifies a function that will be called on Module start-up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19911783"/>
                  </a:ext>
                </a:extLst>
              </a:tr>
              <a:tr h="426204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Elements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9</a:t>
                      </a:r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Table initialization information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3324434984"/>
                  </a:ext>
                </a:extLst>
              </a:tr>
              <a:tr h="716795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Code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10</a:t>
                      </a:r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The WebAssembly instructions that make up the body of each function.</a:t>
                      </a:r>
                      <a:endParaRPr lang="en-US" sz="130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1138151897"/>
                  </a:ext>
                </a:extLst>
              </a:tr>
              <a:tr h="426204">
                <a:tc>
                  <a:txBody>
                    <a:bodyPr/>
                    <a:lstStyle/>
                    <a:p>
                      <a:r>
                        <a:rPr lang="en-US" sz="1300" kern="1200">
                          <a:effectLst/>
                        </a:rPr>
                        <a:t>Data</a:t>
                      </a:r>
                      <a:endParaRPr lang="en-US" sz="1300"/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11</a:t>
                      </a:r>
                    </a:p>
                  </a:txBody>
                  <a:tcPr marL="66933" marR="66933" marT="33466" marB="33466"/>
                </a:tc>
                <a:tc>
                  <a:txBody>
                    <a:bodyPr/>
                    <a:lstStyle/>
                    <a:p>
                      <a:r>
                        <a:rPr lang="en-US" sz="1300" kern="1200" dirty="0">
                          <a:effectLst/>
                        </a:rPr>
                        <a:t>Memory initialization information</a:t>
                      </a:r>
                      <a:endParaRPr lang="en-US" sz="1300" dirty="0"/>
                    </a:p>
                  </a:txBody>
                  <a:tcPr marL="66933" marR="66933" marT="33466" marB="33466"/>
                </a:tc>
                <a:extLst>
                  <a:ext uri="{0D108BD9-81ED-4DB2-BD59-A6C34878D82A}">
                    <a16:rowId xmlns:a16="http://schemas.microsoft.com/office/drawing/2014/main" val="29231627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AE5C09-2D5B-A549-A2B3-465CD1B34D94}"/>
              </a:ext>
            </a:extLst>
          </p:cNvPr>
          <p:cNvSpPr txBox="1"/>
          <p:nvPr/>
        </p:nvSpPr>
        <p:spPr>
          <a:xfrm>
            <a:off x="119336" y="4668329"/>
            <a:ext cx="4641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Custom Section </a:t>
            </a:r>
            <a:r>
              <a:rPr lang="en-US" sz="4400" dirty="0">
                <a:solidFill>
                  <a:schemeClr val="bg1"/>
                </a:solidFill>
                <a:sym typeface="Wingdings" pitchFamily="2" charset="2"/>
              </a:rPr>
              <a:t>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3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40ED3-FE02-2C49-801C-6F976F8D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DOM tree exploitation is *******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27371-2C27-2C42-B22F-9F94AA384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XSS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CSRF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CORS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Content injection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HTML injection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Second order code injection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95381-0182-A54D-82B5-A13D1659035A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939909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C797-02B8-0A4D-AE8B-6E6CA24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411303"/>
            <a:ext cx="10058400" cy="97992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WebAssembly</a:t>
            </a:r>
            <a:r>
              <a:rPr lang="en-US" b="1" dirty="0">
                <a:solidFill>
                  <a:schemeClr val="bg1"/>
                </a:solidFill>
              </a:rPr>
              <a:t> Modules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D283BE-FF25-BF4F-85B1-A87F9CEFCE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342188"/>
              </p:ext>
            </p:extLst>
          </p:nvPr>
        </p:nvGraphicFramePr>
        <p:xfrm>
          <a:off x="1096963" y="2014538"/>
          <a:ext cx="10058400" cy="166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E56C8B94-0FB0-B047-BB0F-E970A11670D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96963" y="3682999"/>
            <a:ext cx="9998074" cy="1746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0F1A0361-C881-8D41-88CF-24BA47B2C9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484821"/>
              </p:ext>
            </p:extLst>
          </p:nvPr>
        </p:nvGraphicFramePr>
        <p:xfrm>
          <a:off x="1096963" y="4124326"/>
          <a:ext cx="10058400" cy="166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A98F2F-8709-2B4C-B89B-0D13084C6204}"/>
              </a:ext>
            </a:extLst>
          </p:cNvPr>
          <p:cNvCxnSpPr>
            <a:cxnSpLocks/>
          </p:cNvCxnSpPr>
          <p:nvPr/>
        </p:nvCxnSpPr>
        <p:spPr>
          <a:xfrm flipV="1">
            <a:off x="4043363" y="5526085"/>
            <a:ext cx="1057275" cy="2667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FE2C16-1963-5149-80E2-491B6E4CB2C9}"/>
              </a:ext>
            </a:extLst>
          </p:cNvPr>
          <p:cNvSpPr txBox="1"/>
          <p:nvPr/>
        </p:nvSpPr>
        <p:spPr>
          <a:xfrm>
            <a:off x="1828800" y="5792786"/>
            <a:ext cx="3467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Verification of the </a:t>
            </a:r>
            <a:r>
              <a:rPr lang="en-US" sz="1400" dirty="0" err="1">
                <a:solidFill>
                  <a:schemeClr val="bg1"/>
                </a:solidFill>
              </a:rPr>
              <a:t>WebAssembly</a:t>
            </a:r>
            <a:r>
              <a:rPr lang="en-US" sz="1400" dirty="0">
                <a:solidFill>
                  <a:schemeClr val="bg1"/>
                </a:solidFill>
              </a:rPr>
              <a:t> instructions</a:t>
            </a:r>
          </a:p>
        </p:txBody>
      </p:sp>
    </p:spTree>
    <p:extLst>
      <p:ext uri="{BB962C8B-B14F-4D97-AF65-F5344CB8AC3E}">
        <p14:creationId xmlns:p14="http://schemas.microsoft.com/office/powerpoint/2010/main" val="3783281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3C22-857C-8B41-AC37-5F83C22F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Security issues in WASM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8F7B37-0DCC-3E48-85A0-15CE0CE1D1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168385"/>
              </p:ext>
            </p:extLst>
          </p:nvPr>
        </p:nvGraphicFramePr>
        <p:xfrm>
          <a:off x="1097280" y="2395539"/>
          <a:ext cx="10058400" cy="166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A17DBB-9128-DE4C-8C3F-8F654A4A2CCB}"/>
              </a:ext>
            </a:extLst>
          </p:cNvPr>
          <p:cNvCxnSpPr>
            <a:cxnSpLocks/>
          </p:cNvCxnSpPr>
          <p:nvPr/>
        </p:nvCxnSpPr>
        <p:spPr>
          <a:xfrm flipV="1">
            <a:off x="4100513" y="4433777"/>
            <a:ext cx="2215227" cy="824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4C2CB6-5F40-DF49-979C-B22EB35E1615}"/>
              </a:ext>
            </a:extLst>
          </p:cNvPr>
          <p:cNvCxnSpPr/>
          <p:nvPr/>
        </p:nvCxnSpPr>
        <p:spPr>
          <a:xfrm>
            <a:off x="6393490" y="1899130"/>
            <a:ext cx="0" cy="3348036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Paw prints">
            <a:extLst>
              <a:ext uri="{FF2B5EF4-FFF2-40B4-BE49-F238E27FC236}">
                <a16:creationId xmlns:a16="http://schemas.microsoft.com/office/drawing/2014/main" id="{F6754BC5-9841-5D4A-9E95-55F924BD1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63340" y="4029079"/>
            <a:ext cx="2457441" cy="24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5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182A4-D8E6-6343-A743-559B3752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WASM Example in RUST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660FCA-E030-48B1-AA4B-E4E07659E0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300702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044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E286-A0D8-0740-AABD-5AEAE422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24" y="679549"/>
            <a:ext cx="10058400" cy="822960"/>
          </a:xfrm>
        </p:spPr>
        <p:txBody>
          <a:bodyPr>
            <a:normAutofit/>
          </a:bodyPr>
          <a:lstStyle/>
          <a:p>
            <a:r>
              <a:rPr lang="en-US" sz="4000" dirty="0"/>
              <a:t>Building </a:t>
            </a:r>
            <a:r>
              <a:rPr lang="en-US" sz="4000" dirty="0" err="1"/>
              <a:t>Wasm</a:t>
            </a:r>
            <a:r>
              <a:rPr lang="en-US" sz="4000" dirty="0"/>
              <a:t> app using rust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FE084-75D1-E743-B37C-523F7EAF8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063561"/>
            <a:ext cx="5983605" cy="2556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ACEF6-5721-5541-905C-B4B6CCE12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04" y="2108201"/>
            <a:ext cx="5275429" cy="3506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74107-F192-1243-B486-1F700D40FC03}"/>
              </a:ext>
            </a:extLst>
          </p:cNvPr>
          <p:cNvSpPr txBox="1"/>
          <p:nvPr/>
        </p:nvSpPr>
        <p:spPr>
          <a:xfrm>
            <a:off x="1000125" y="5972175"/>
            <a:ext cx="394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what you need: </a:t>
            </a:r>
            <a:r>
              <a:rPr lang="en-US" dirty="0" err="1"/>
              <a:t>wasmbyexample.dev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1202F-A05B-374D-A8A1-1679AD76FE04}"/>
              </a:ext>
            </a:extLst>
          </p:cNvPr>
          <p:cNvSpPr txBox="1"/>
          <p:nvPr/>
        </p:nvSpPr>
        <p:spPr>
          <a:xfrm>
            <a:off x="914400" y="2200275"/>
            <a:ext cx="520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cargo install </a:t>
            </a:r>
            <a:r>
              <a:rPr lang="en-US" dirty="0" err="1"/>
              <a:t>wasm</a:t>
            </a:r>
            <a:r>
              <a:rPr lang="en-US" dirty="0"/>
              <a:t>-pack  // cargo </a:t>
            </a:r>
            <a:r>
              <a:rPr lang="en-US" dirty="0" err="1"/>
              <a:t>init</a:t>
            </a:r>
            <a:endParaRPr lang="en-US" dirty="0"/>
          </a:p>
          <a:p>
            <a:r>
              <a:rPr lang="en-US" dirty="0" err="1"/>
              <a:t>wasm</a:t>
            </a:r>
            <a:r>
              <a:rPr lang="en-US" dirty="0"/>
              <a:t>-pack build --target web</a:t>
            </a:r>
          </a:p>
        </p:txBody>
      </p:sp>
    </p:spTree>
    <p:extLst>
      <p:ext uri="{BB962C8B-B14F-4D97-AF65-F5344CB8AC3E}">
        <p14:creationId xmlns:p14="http://schemas.microsoft.com/office/powerpoint/2010/main" val="2095356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B678-4021-E64A-8EAA-D316F64D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Wasm</a:t>
            </a:r>
            <a:r>
              <a:rPr lang="en-US" dirty="0"/>
              <a:t>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FE48D-3A24-6A4C-A105-3651DEC8A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2519411"/>
            <a:ext cx="5460683" cy="3530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B38A2-7E72-F74B-8AB7-6CBE03FD7E56}"/>
              </a:ext>
            </a:extLst>
          </p:cNvPr>
          <p:cNvSpPr txBox="1"/>
          <p:nvPr/>
        </p:nvSpPr>
        <p:spPr>
          <a:xfrm>
            <a:off x="1097280" y="2124242"/>
            <a:ext cx="89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Index.js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BE561-6866-604B-AFB4-005E70143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104" y="2519411"/>
            <a:ext cx="5149677" cy="2565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3587BD-0682-2143-A4AE-6AAE232B401C}"/>
              </a:ext>
            </a:extLst>
          </p:cNvPr>
          <p:cNvSpPr txBox="1"/>
          <p:nvPr/>
        </p:nvSpPr>
        <p:spPr>
          <a:xfrm>
            <a:off x="7872413" y="2150079"/>
            <a:ext cx="118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0ED3E-7951-4A40-B007-9F9ADD432D22}"/>
              </a:ext>
            </a:extLst>
          </p:cNvPr>
          <p:cNvSpPr/>
          <p:nvPr/>
        </p:nvSpPr>
        <p:spPr>
          <a:xfrm>
            <a:off x="6369104" y="5243513"/>
            <a:ext cx="5032321" cy="7715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8CB2F-34D4-2340-BD6D-21108CA8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664" y="5299075"/>
            <a:ext cx="29972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FF07-9463-7E4D-81FC-D4989267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WASM using assembly script typescript-like (Common in the exploitation)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63B74-8BC7-404C-A30C-469340DF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2359797"/>
            <a:ext cx="6875145" cy="2856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39E74C-CE2B-5D4A-81A9-33972906EB9E}"/>
              </a:ext>
            </a:extLst>
          </p:cNvPr>
          <p:cNvSpPr txBox="1"/>
          <p:nvPr/>
        </p:nvSpPr>
        <p:spPr>
          <a:xfrm>
            <a:off x="1382798" y="1990466"/>
            <a:ext cx="147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hello-</a:t>
            </a:r>
            <a:r>
              <a:rPr lang="en-US" dirty="0" err="1"/>
              <a:t>world.ts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6F4A4B-728E-1341-8B3E-3C4593D11579}"/>
              </a:ext>
            </a:extLst>
          </p:cNvPr>
          <p:cNvSpPr/>
          <p:nvPr/>
        </p:nvSpPr>
        <p:spPr>
          <a:xfrm>
            <a:off x="1097279" y="5429250"/>
            <a:ext cx="6875145" cy="6000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asc</a:t>
            </a:r>
            <a:r>
              <a:rPr lang="en-US" dirty="0"/>
              <a:t> hello-</a:t>
            </a:r>
            <a:r>
              <a:rPr lang="en-US" dirty="0" err="1"/>
              <a:t>world.ts</a:t>
            </a:r>
            <a:r>
              <a:rPr lang="en-US" dirty="0"/>
              <a:t> -b hello-</a:t>
            </a:r>
            <a:r>
              <a:rPr lang="en-US" dirty="0" err="1"/>
              <a:t>world.wasm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18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49567-B461-D146-996B-7A3EC8C4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2827796"/>
            <a:ext cx="3659246" cy="6626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hello-</a:t>
            </a:r>
            <a:r>
              <a:rPr lang="en-US" sz="3600" dirty="0" err="1">
                <a:solidFill>
                  <a:srgbClr val="FFFFFF"/>
                </a:solidFill>
              </a:rPr>
              <a:t>world.js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46E5D37-F0F3-114F-AEB6-EE2A08FC3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11" b="2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75E75-F315-8F46-96A2-AF4E94850D9A}"/>
              </a:ext>
            </a:extLst>
          </p:cNvPr>
          <p:cNvSpPr txBox="1"/>
          <p:nvPr/>
        </p:nvSpPr>
        <p:spPr>
          <a:xfrm>
            <a:off x="484814" y="3936501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loading </a:t>
            </a:r>
            <a:r>
              <a:rPr lang="en-US" dirty="0" err="1"/>
              <a:t>Wasm</a:t>
            </a:r>
            <a:r>
              <a:rPr lang="en-US" dirty="0"/>
              <a:t> modules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9B3AE4-F2A5-2548-94A4-0CE475C7A09B}"/>
              </a:ext>
            </a:extLst>
          </p:cNvPr>
          <p:cNvCxnSpPr>
            <a:cxnSpLocks/>
          </p:cNvCxnSpPr>
          <p:nvPr/>
        </p:nvCxnSpPr>
        <p:spPr>
          <a:xfrm flipH="1">
            <a:off x="8014130" y="5046577"/>
            <a:ext cx="210142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0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3BB5-6CD9-AC48-AE08-F89BC9D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WebAssembly.instantiateStreaming</a:t>
            </a:r>
            <a:r>
              <a:rPr lang="en-US" dirty="0"/>
              <a:t>()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741A82-3297-4346-80F5-DBD36FCAF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989" y="2356753"/>
            <a:ext cx="6413156" cy="32322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31E63-9F9D-3B49-81F5-12A66020A43A}"/>
              </a:ext>
            </a:extLst>
          </p:cNvPr>
          <p:cNvSpPr txBox="1"/>
          <p:nvPr/>
        </p:nvSpPr>
        <p:spPr>
          <a:xfrm>
            <a:off x="1402165" y="6023710"/>
            <a:ext cx="245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Executing it on the fly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41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1F73C-2B95-9342-B8A8-7A4EFCB7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6558227" cy="3712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7E973-9B65-F14E-86AA-976CD68D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893" y="1221093"/>
            <a:ext cx="5142240" cy="2726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29CFE-BBD2-B84F-BD95-8DE0DCD05A96}"/>
              </a:ext>
            </a:extLst>
          </p:cNvPr>
          <p:cNvSpPr txBox="1"/>
          <p:nvPr/>
        </p:nvSpPr>
        <p:spPr>
          <a:xfrm>
            <a:off x="8093033" y="630880"/>
            <a:ext cx="118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ADEAB-0949-E84A-877F-0E06D3A08264}"/>
              </a:ext>
            </a:extLst>
          </p:cNvPr>
          <p:cNvSpPr txBox="1"/>
          <p:nvPr/>
        </p:nvSpPr>
        <p:spPr>
          <a:xfrm>
            <a:off x="479376" y="630880"/>
            <a:ext cx="14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Hello-</a:t>
            </a:r>
            <a:r>
              <a:rPr lang="en-US" dirty="0" err="1"/>
              <a:t>world.js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B6AD30-4779-A747-AA67-FD9E1BAEBE1F}"/>
              </a:ext>
            </a:extLst>
          </p:cNvPr>
          <p:cNvSpPr/>
          <p:nvPr/>
        </p:nvSpPr>
        <p:spPr>
          <a:xfrm>
            <a:off x="6710893" y="4229554"/>
            <a:ext cx="5142240" cy="6796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E452A1-5616-AC47-85F5-12AF703FB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12" y="4293096"/>
            <a:ext cx="2717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75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EE362070-691D-44DB-98D4-BC61774B0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4982B2-57B6-F64A-A8CC-E6805CD26C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6504" y="758951"/>
            <a:ext cx="7734523" cy="3461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WASM parser exploitation</a:t>
            </a:r>
          </a:p>
        </p:txBody>
      </p:sp>
      <p:pic>
        <p:nvPicPr>
          <p:cNvPr id="24" name="Graphic 7" descr="Hierarchy">
            <a:extLst>
              <a:ext uri="{FF2B5EF4-FFF2-40B4-BE49-F238E27FC236}">
                <a16:creationId xmlns:a16="http://schemas.microsoft.com/office/drawing/2014/main" id="{9633CD90-BAF2-4C46-93C2-B3C28B426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973" y="1790485"/>
            <a:ext cx="2758331" cy="2758331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5A7EFE9C-DAE7-4ECA-BDB2-34E2534B8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8251" y="4294753"/>
            <a:ext cx="71323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8">
            <a:extLst>
              <a:ext uri="{FF2B5EF4-FFF2-40B4-BE49-F238E27FC236}">
                <a16:creationId xmlns:a16="http://schemas.microsoft.com/office/drawing/2014/main" id="{3816D44C-5F7C-41A5-BDC7-B2ADF0414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470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40ED3-FE02-2C49-801C-6F976F8D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DOM tree exploitation is ******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27371-2C27-2C42-B22F-9F94AA384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XSS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CSRF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CORS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Content injection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HTML injection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Second order code injection</a:t>
            </a:r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C566C5A5-2846-5445-836A-04538C69A89C}"/>
              </a:ext>
            </a:extLst>
          </p:cNvPr>
          <p:cNvSpPr/>
          <p:nvPr/>
        </p:nvSpPr>
        <p:spPr>
          <a:xfrm>
            <a:off x="-1536848" y="-891480"/>
            <a:ext cx="13321480" cy="799431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83E73-694B-8743-9FB6-3D1035387B1E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1942648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98205D7-44A6-7E4F-8822-F0AF0FA5F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766189"/>
              </p:ext>
            </p:extLst>
          </p:nvPr>
        </p:nvGraphicFramePr>
        <p:xfrm>
          <a:off x="1097280" y="1751818"/>
          <a:ext cx="8128000" cy="196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9AC752B-003A-EB40-9A3E-7D913C175CB9}"/>
              </a:ext>
            </a:extLst>
          </p:cNvPr>
          <p:cNvSpPr txBox="1"/>
          <p:nvPr/>
        </p:nvSpPr>
        <p:spPr>
          <a:xfrm>
            <a:off x="1097280" y="1567151"/>
            <a:ext cx="587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WebAssembly</a:t>
            </a:r>
            <a:r>
              <a:rPr lang="en-US" dirty="0"/>
              <a:t> source buffers in </a:t>
            </a:r>
            <a:r>
              <a:rPr lang="en-US" dirty="0" err="1"/>
              <a:t>WebKit</a:t>
            </a:r>
            <a:r>
              <a:rPr lang="en-US" dirty="0"/>
              <a:t> / out-of-bounds read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B42C5-3F78-E044-9F96-0E3D792AADE4}"/>
              </a:ext>
            </a:extLst>
          </p:cNvPr>
          <p:cNvSpPr txBox="1"/>
          <p:nvPr/>
        </p:nvSpPr>
        <p:spPr>
          <a:xfrm>
            <a:off x="627320" y="3864267"/>
            <a:ext cx="9427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Return </a:t>
            </a:r>
            <a:r>
              <a:rPr lang="en-US" sz="1400" dirty="0" err="1"/>
              <a:t>arrayBufferView</a:t>
            </a:r>
            <a:r>
              <a:rPr lang="en-US" sz="1400" dirty="0"/>
              <a:t> ? </a:t>
            </a:r>
            <a:r>
              <a:rPr lang="en-US" sz="1400" dirty="0" err="1"/>
              <a:t>static_cast</a:t>
            </a:r>
            <a:r>
              <a:rPr lang="en-US" sz="1400" dirty="0"/>
              <a:t>&lt;uint8_t*&gt;(</a:t>
            </a:r>
            <a:r>
              <a:rPr lang="en-US" sz="1400" dirty="0" err="1"/>
              <a:t>arrayBufferView</a:t>
            </a:r>
            <a:r>
              <a:rPr lang="en-US" sz="1400" dirty="0"/>
              <a:t>-&gt;vector()) : </a:t>
            </a:r>
            <a:r>
              <a:rPr lang="en-US" sz="1400" dirty="0" err="1"/>
              <a:t>static_cast</a:t>
            </a:r>
            <a:r>
              <a:rPr lang="en-US" sz="1400" dirty="0"/>
              <a:t>&lt;uint8_t*&gt;(</a:t>
            </a:r>
            <a:r>
              <a:rPr lang="en-US" sz="1400" dirty="0" err="1"/>
              <a:t>arrayBuffer</a:t>
            </a:r>
            <a:r>
              <a:rPr lang="en-US" sz="1400" dirty="0"/>
              <a:t>-&gt;</a:t>
            </a:r>
            <a:r>
              <a:rPr lang="en-US" sz="1400" dirty="0" err="1"/>
              <a:t>impl</a:t>
            </a:r>
            <a:r>
              <a:rPr lang="en-US" sz="1400" dirty="0"/>
              <a:t>()-&gt;data());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B6F3D0-4549-5349-9C72-7535ABE11386}"/>
              </a:ext>
            </a:extLst>
          </p:cNvPr>
          <p:cNvCxnSpPr/>
          <p:nvPr/>
        </p:nvCxnSpPr>
        <p:spPr>
          <a:xfrm flipV="1">
            <a:off x="3134454" y="3482163"/>
            <a:ext cx="993702" cy="382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D365BD6-1361-2E43-AA47-A2035F176E34}"/>
              </a:ext>
            </a:extLst>
          </p:cNvPr>
          <p:cNvSpPr txBox="1"/>
          <p:nvPr/>
        </p:nvSpPr>
        <p:spPr>
          <a:xfrm>
            <a:off x="537837" y="4285713"/>
            <a:ext cx="112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If the source buffer is a view (</a:t>
            </a:r>
            <a:r>
              <a:rPr lang="en-US" sz="1200" dirty="0" err="1"/>
              <a:t>DataView</a:t>
            </a:r>
            <a:r>
              <a:rPr lang="en-US" sz="1200" dirty="0"/>
              <a:t> or </a:t>
            </a:r>
            <a:r>
              <a:rPr lang="en-US" sz="1200" dirty="0" err="1"/>
              <a:t>TypedArray</a:t>
            </a:r>
            <a:r>
              <a:rPr lang="en-US" sz="1200" dirty="0"/>
              <a:t>), </a:t>
            </a:r>
            <a:r>
              <a:rPr lang="en-US" sz="1200" dirty="0" err="1"/>
              <a:t>arrayBufferView</a:t>
            </a:r>
            <a:r>
              <a:rPr lang="en-US" sz="1200" dirty="0"/>
              <a:t>-&gt;vector() is returned. The vector() method returns the start of the data in the buffer, including any offset. </a:t>
            </a:r>
          </a:p>
          <a:p>
            <a:r>
              <a:rPr lang="en-US" sz="1200" dirty="0"/>
              <a:t>However, the function </a:t>
            </a:r>
            <a:r>
              <a:rPr lang="en-US" sz="1200" dirty="0" err="1"/>
              <a:t>createSourceBufferFromValue</a:t>
            </a:r>
            <a:r>
              <a:rPr lang="en-US" sz="1200" dirty="0"/>
              <a:t> copies the output of this function as follows: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 err="1"/>
              <a:t>memcpy</a:t>
            </a:r>
            <a:r>
              <a:rPr lang="en-US" sz="1200" dirty="0"/>
              <a:t>(</a:t>
            </a:r>
            <a:r>
              <a:rPr lang="en-US" sz="1200" dirty="0" err="1"/>
              <a:t>result.data</a:t>
            </a:r>
            <a:r>
              <a:rPr lang="en-US" sz="1200" dirty="0"/>
              <a:t>(), data + </a:t>
            </a:r>
            <a:r>
              <a:rPr lang="en-US" sz="1200" dirty="0" err="1"/>
              <a:t>byteOffset</a:t>
            </a:r>
            <a:r>
              <a:rPr lang="en-US" sz="1200" dirty="0"/>
              <a:t>, </a:t>
            </a:r>
            <a:r>
              <a:rPr lang="en-US" sz="1200" dirty="0" err="1"/>
              <a:t>byteSize</a:t>
            </a:r>
            <a:r>
              <a:rPr lang="en-US" sz="1200" dirty="0"/>
              <a:t>);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B435B-23F2-DC4B-8312-1AAC3D74DD5B}"/>
              </a:ext>
            </a:extLst>
          </p:cNvPr>
          <p:cNvSpPr txBox="1"/>
          <p:nvPr/>
        </p:nvSpPr>
        <p:spPr>
          <a:xfrm>
            <a:off x="537837" y="5356792"/>
            <a:ext cx="11528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This means that if the buffer is a view, the offset is added to the buffer twice before this is copied. This could allow memory off the heap </a:t>
            </a:r>
          </a:p>
          <a:p>
            <a:r>
              <a:rPr lang="en-US" sz="1600" dirty="0"/>
              <a:t>to be read out of the source buffer, either though parsing exceptions or data sections when they are copied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FFC88D-1710-4840-BF3C-111BAFCF63DD}"/>
              </a:ext>
            </a:extLst>
          </p:cNvPr>
          <p:cNvCxnSpPr>
            <a:cxnSpLocks/>
          </p:cNvCxnSpPr>
          <p:nvPr/>
        </p:nvCxnSpPr>
        <p:spPr>
          <a:xfrm>
            <a:off x="3806456" y="4966951"/>
            <a:ext cx="1354824" cy="443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085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3757BD-4717-8D46-97F6-CD6D2927E852}"/>
              </a:ext>
            </a:extLst>
          </p:cNvPr>
          <p:cNvSpPr txBox="1"/>
          <p:nvPr/>
        </p:nvSpPr>
        <p:spPr>
          <a:xfrm>
            <a:off x="346097" y="1134683"/>
            <a:ext cx="11848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memcpy</a:t>
            </a:r>
            <a:r>
              <a:rPr lang="en-US" sz="4400" dirty="0"/>
              <a:t>(</a:t>
            </a:r>
            <a:r>
              <a:rPr lang="en-US" sz="4400" dirty="0" err="1"/>
              <a:t>result.data</a:t>
            </a:r>
            <a:r>
              <a:rPr lang="en-US" sz="4400" dirty="0"/>
              <a:t>(), data + </a:t>
            </a:r>
            <a:r>
              <a:rPr lang="en-US" sz="4400" dirty="0" err="1"/>
              <a:t>byteOffset</a:t>
            </a:r>
            <a:r>
              <a:rPr lang="en-US" sz="4400" dirty="0"/>
              <a:t>, </a:t>
            </a:r>
            <a:r>
              <a:rPr lang="en-US" sz="4400" dirty="0" err="1"/>
              <a:t>byteSize</a:t>
            </a:r>
            <a:r>
              <a:rPr lang="en-US" sz="4400" dirty="0"/>
              <a:t>);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697F75-2A36-DD42-BCDA-6F12971A7D23}"/>
              </a:ext>
            </a:extLst>
          </p:cNvPr>
          <p:cNvCxnSpPr/>
          <p:nvPr/>
        </p:nvCxnSpPr>
        <p:spPr>
          <a:xfrm>
            <a:off x="3935760" y="1926124"/>
            <a:ext cx="0" cy="1070828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7E93C94-0E79-F948-8964-24CE9BA32655}"/>
              </a:ext>
            </a:extLst>
          </p:cNvPr>
          <p:cNvSpPr/>
          <p:nvPr/>
        </p:nvSpPr>
        <p:spPr>
          <a:xfrm>
            <a:off x="2711624" y="3018952"/>
            <a:ext cx="2624695" cy="20882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memcpy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3039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32C2-3157-B246-8825-97F51ED3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Example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CVE-2018-4222 POC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B9CCFF-44AE-7342-9C7F-8C3B3882E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 b="-1"/>
          <a:stretch/>
        </p:blipFill>
        <p:spPr>
          <a:xfrm>
            <a:off x="4623334" y="-1"/>
            <a:ext cx="7556889" cy="640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87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5638-03C1-A247-AC12-C3046414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(Type confusion / BOF)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BFF96D-D6D4-5441-B72A-3862B361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2564904"/>
            <a:ext cx="83947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72DF4D-44D9-A54A-AD1C-10A4A716CC83}"/>
              </a:ext>
            </a:extLst>
          </p:cNvPr>
          <p:cNvSpPr txBox="1"/>
          <p:nvPr/>
        </p:nvSpPr>
        <p:spPr>
          <a:xfrm>
            <a:off x="1015286" y="5117850"/>
            <a:ext cx="9274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 previous section was a custom section, the check always returns true, even if the section is </a:t>
            </a:r>
          </a:p>
          <a:p>
            <a:r>
              <a:rPr lang="en-US" dirty="0"/>
              <a:t>otherwise out of order. This means any number of sections can be parsed from a binary, </a:t>
            </a:r>
          </a:p>
          <a:p>
            <a:r>
              <a:rPr lang="en-US" dirty="0"/>
              <a:t>any number of times in any order</a:t>
            </a:r>
          </a:p>
        </p:txBody>
      </p:sp>
    </p:spTree>
    <p:extLst>
      <p:ext uri="{BB962C8B-B14F-4D97-AF65-F5344CB8AC3E}">
        <p14:creationId xmlns:p14="http://schemas.microsoft.com/office/powerpoint/2010/main" val="226626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1C1D-90C6-4445-BAF9-B7AB74AD7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7104" y="1052736"/>
            <a:ext cx="10357792" cy="93610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Exploiting Chrome UAF using WASM functions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1A5D0-1CAC-DC41-8ED1-3F5520D0AFEB}"/>
              </a:ext>
            </a:extLst>
          </p:cNvPr>
          <p:cNvSpPr txBox="1"/>
          <p:nvPr/>
        </p:nvSpPr>
        <p:spPr>
          <a:xfrm>
            <a:off x="326055" y="4358714"/>
            <a:ext cx="115398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</a:rPr>
              <a:t>bc</a:t>
            </a:r>
            <a:r>
              <a:rPr lang="en-US" sz="2200" dirty="0">
                <a:solidFill>
                  <a:schemeClr val="bg1"/>
                </a:solidFill>
              </a:rPr>
              <a:t> = [0x0, 0x61, 0x73, 0x6d, 0x1, 0x0, 0x0, 0x0, 0x1, </a:t>
            </a:r>
          </a:p>
          <a:p>
            <a:r>
              <a:rPr lang="en-US" sz="2200" dirty="0" err="1">
                <a:solidFill>
                  <a:schemeClr val="bg1"/>
                </a:solidFill>
              </a:rPr>
              <a:t>wasm_code</a:t>
            </a:r>
            <a:r>
              <a:rPr lang="en-US" sz="2200" dirty="0">
                <a:solidFill>
                  <a:schemeClr val="bg1"/>
                </a:solidFill>
              </a:rPr>
              <a:t> = new Uint8Array(</a:t>
            </a:r>
            <a:r>
              <a:rPr lang="en-US" sz="2200" dirty="0" err="1">
                <a:solidFill>
                  <a:schemeClr val="bg1"/>
                </a:solidFill>
              </a:rPr>
              <a:t>bc</a:t>
            </a:r>
            <a:r>
              <a:rPr lang="en-US" sz="2200" dirty="0">
                <a:solidFill>
                  <a:schemeClr val="bg1"/>
                </a:solidFill>
              </a:rPr>
              <a:t>);</a:t>
            </a:r>
          </a:p>
          <a:p>
            <a:r>
              <a:rPr lang="en-US" sz="2200" dirty="0" err="1">
                <a:solidFill>
                  <a:schemeClr val="bg1"/>
                </a:solidFill>
              </a:rPr>
              <a:t>wasm_mod</a:t>
            </a:r>
            <a:r>
              <a:rPr lang="en-US" sz="2200" dirty="0">
                <a:solidFill>
                  <a:schemeClr val="bg1"/>
                </a:solidFill>
              </a:rPr>
              <a:t> = new </a:t>
            </a:r>
            <a:r>
              <a:rPr lang="en-US" sz="2200" dirty="0" err="1">
                <a:solidFill>
                  <a:schemeClr val="bg1"/>
                </a:solidFill>
              </a:rPr>
              <a:t>WebAssembly.Instance</a:t>
            </a:r>
            <a:r>
              <a:rPr lang="en-US" sz="2200" dirty="0">
                <a:solidFill>
                  <a:schemeClr val="bg1"/>
                </a:solidFill>
              </a:rPr>
              <a:t>(new </a:t>
            </a:r>
            <a:r>
              <a:rPr lang="en-US" sz="2200" dirty="0" err="1">
                <a:solidFill>
                  <a:schemeClr val="bg1"/>
                </a:solidFill>
              </a:rPr>
              <a:t>WebAssembly.Module</a:t>
            </a:r>
            <a:r>
              <a:rPr lang="en-US" sz="2200" dirty="0">
                <a:solidFill>
                  <a:schemeClr val="bg1"/>
                </a:solidFill>
              </a:rPr>
              <a:t>(</a:t>
            </a:r>
            <a:r>
              <a:rPr lang="en-US" sz="2200" dirty="0" err="1">
                <a:solidFill>
                  <a:schemeClr val="bg1"/>
                </a:solidFill>
              </a:rPr>
              <a:t>wasm_code</a:t>
            </a:r>
            <a:r>
              <a:rPr lang="en-US" sz="2200" dirty="0">
                <a:solidFill>
                  <a:schemeClr val="bg1"/>
                </a:solidFill>
              </a:rPr>
              <a:t>), </a:t>
            </a:r>
            <a:r>
              <a:rPr lang="en-US" sz="2200" dirty="0" err="1">
                <a:solidFill>
                  <a:schemeClr val="bg1"/>
                </a:solidFill>
              </a:rPr>
              <a:t>importObject</a:t>
            </a:r>
            <a:r>
              <a:rPr lang="en-US" sz="2200" dirty="0">
                <a:solidFill>
                  <a:schemeClr val="bg1"/>
                </a:solidFill>
              </a:rPr>
              <a:t>);</a:t>
            </a:r>
          </a:p>
          <a:p>
            <a:r>
              <a:rPr lang="en-US" sz="2200" dirty="0">
                <a:solidFill>
                  <a:schemeClr val="bg1"/>
                </a:solidFill>
              </a:rPr>
              <a:t>return </a:t>
            </a:r>
            <a:r>
              <a:rPr lang="en-US" sz="2200" dirty="0" err="1">
                <a:solidFill>
                  <a:schemeClr val="bg1"/>
                </a:solidFill>
              </a:rPr>
              <a:t>wasm_mod.exports.exported_func</a:t>
            </a:r>
            <a:r>
              <a:rPr lang="en-US" sz="2200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4D77B-7E47-D940-825A-E95FCB4DA84E}"/>
              </a:ext>
            </a:extLst>
          </p:cNvPr>
          <p:cNvSpPr txBox="1"/>
          <p:nvPr/>
        </p:nvSpPr>
        <p:spPr>
          <a:xfrm>
            <a:off x="615655" y="2599202"/>
            <a:ext cx="85260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var </a:t>
            </a:r>
            <a:r>
              <a:rPr lang="en-US" sz="2800" dirty="0" err="1">
                <a:solidFill>
                  <a:schemeClr val="bg1"/>
                </a:solidFill>
              </a:rPr>
              <a:t>importObject</a:t>
            </a:r>
            <a:r>
              <a:rPr lang="en-US" sz="2800" dirty="0">
                <a:solidFill>
                  <a:schemeClr val="bg1"/>
                </a:solidFill>
              </a:rPr>
              <a:t> = {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     imports: { </a:t>
            </a:r>
            <a:r>
              <a:rPr lang="en-US" sz="2800" dirty="0" err="1">
                <a:solidFill>
                  <a:schemeClr val="bg1"/>
                </a:solidFill>
              </a:rPr>
              <a:t>imported_func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arg</a:t>
            </a:r>
            <a:r>
              <a:rPr lang="en-US" sz="2800" dirty="0">
                <a:solidFill>
                  <a:schemeClr val="bg1"/>
                </a:solidFill>
              </a:rPr>
              <a:t> =&gt; </a:t>
            </a:r>
            <a:r>
              <a:rPr lang="en-US" sz="2800" dirty="0" err="1">
                <a:solidFill>
                  <a:schemeClr val="bg1"/>
                </a:solidFill>
              </a:rPr>
              <a:t>console.log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arg</a:t>
            </a:r>
            <a:r>
              <a:rPr lang="en-US" sz="2800" dirty="0">
                <a:solidFill>
                  <a:schemeClr val="bg1"/>
                </a:solidFill>
              </a:rPr>
              <a:t>) }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 };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118A0-2CF9-9749-B37E-261D4482D4FD}"/>
              </a:ext>
            </a:extLst>
          </p:cNvPr>
          <p:cNvSpPr txBox="1"/>
          <p:nvPr/>
        </p:nvSpPr>
        <p:spPr>
          <a:xfrm>
            <a:off x="917104" y="1982930"/>
            <a:ext cx="117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FileReader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202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B82D-BDE1-FF40-B593-F2AA0C5EAB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305327"/>
            <a:ext cx="10058400" cy="14493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ASM JS &amp; JIT Spray “Love Story”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2C23-B675-7C43-8599-0F556809FA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6800" y="2108200"/>
            <a:ext cx="11125200" cy="37607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If exploit == JIT spray {</a:t>
            </a:r>
          </a:p>
          <a:p>
            <a:r>
              <a:rPr lang="en-US" sz="2800" dirty="0">
                <a:solidFill>
                  <a:schemeClr val="bg1"/>
                </a:solidFill>
              </a:rPr>
              <a:t>Browser == “</a:t>
            </a:r>
            <a:r>
              <a:rPr lang="en-US" sz="2800" dirty="0" err="1">
                <a:solidFill>
                  <a:schemeClr val="bg1"/>
                </a:solidFill>
              </a:rPr>
              <a:t>FireFox</a:t>
            </a:r>
            <a:r>
              <a:rPr lang="en-US" sz="2800" dirty="0">
                <a:solidFill>
                  <a:schemeClr val="bg1"/>
                </a:solidFill>
              </a:rPr>
              <a:t>”;</a:t>
            </a:r>
          </a:p>
          <a:p>
            <a:r>
              <a:rPr lang="en-US" sz="2800" dirty="0">
                <a:solidFill>
                  <a:schemeClr val="bg1"/>
                </a:solidFill>
              </a:rPr>
              <a:t>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B2536-97F6-B940-97EF-8790F8BB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2708920"/>
            <a:ext cx="6743700" cy="2959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E32F8-4A87-DB46-8E94-D5D204AF7A06}"/>
              </a:ext>
            </a:extLst>
          </p:cNvPr>
          <p:cNvSpPr txBox="1"/>
          <p:nvPr/>
        </p:nvSpPr>
        <p:spPr>
          <a:xfrm>
            <a:off x="4943872" y="5869092"/>
            <a:ext cx="555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https://rh0dev.github.io/blog/2017/the-return-of-the-jit/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A354F-7CAC-5643-8BEE-D16DD0669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719461"/>
            <a:ext cx="12065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6F8C-75A8-5B4E-87A2-46D3B6BA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2015"/>
            <a:ext cx="10447020" cy="12982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Techniques for delivering the browser exploits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High profile individuals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F7424-1327-FA40-9EF8-1656450EA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2204864"/>
            <a:ext cx="11155680" cy="38082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Enumerating their system and mail client by sending an empty email with 1PX image.</a:t>
            </a:r>
          </a:p>
          <a:p>
            <a:r>
              <a:rPr lang="en-US" dirty="0">
                <a:solidFill>
                  <a:schemeClr val="bg1"/>
                </a:solidFill>
              </a:rPr>
              <a:t>When the image is requested on the server side, it will store the request data (Versions, sys info etc.)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</a:rPr>
              <a:t>Click here to view in the browser   </a:t>
            </a:r>
            <a:r>
              <a:rPr lang="en-US" sz="4400" dirty="0">
                <a:solidFill>
                  <a:schemeClr val="bg1"/>
                </a:solidFill>
              </a:rPr>
              <a:t>ʘ‿ʘ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50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383BF-3706-3147-89D4-0DEF2971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Email delivery using Iframes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A0504-AE2F-B444-B9DD-5FCD495E8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2204864"/>
            <a:ext cx="11665296" cy="36642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100" dirty="0">
                <a:solidFill>
                  <a:schemeClr val="bg1"/>
                </a:solidFill>
              </a:rPr>
              <a:t>Loading Iframes is supported by default in the email clients for the following: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3100" dirty="0">
                <a:solidFill>
                  <a:schemeClr val="bg1"/>
                </a:solidFill>
              </a:rPr>
              <a:t>Windows Mail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3100" dirty="0">
                <a:solidFill>
                  <a:schemeClr val="bg1"/>
                </a:solidFill>
              </a:rPr>
              <a:t>Apple Mail 3 / 4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3100" dirty="0">
                <a:solidFill>
                  <a:schemeClr val="bg1"/>
                </a:solidFill>
              </a:rPr>
              <a:t>Thunderbird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3100" dirty="0">
                <a:solidFill>
                  <a:schemeClr val="bg1"/>
                </a:solidFill>
              </a:rPr>
              <a:t>Android (default client)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3100" dirty="0">
                <a:solidFill>
                  <a:schemeClr val="bg1"/>
                </a:solidFill>
              </a:rPr>
              <a:t>iPhone / iPad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707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3B695-A80F-C04A-AE86-E0D194C9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Browser local storage (</a:t>
            </a:r>
            <a:r>
              <a:rPr lang="en-US" b="1" dirty="0"/>
              <a:t>Black Hole</a:t>
            </a:r>
            <a:r>
              <a:rPr lang="en-US" dirty="0"/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DE573-77E3-B341-BCEE-761801C5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132856"/>
            <a:ext cx="6705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089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2A4FF-1AF9-3343-A880-775EDBA0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My research in 2018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64F01EC-8F83-5F44-864C-07FDB2E04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093" y="0"/>
            <a:ext cx="7533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4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C8C79-7DF6-FB4E-8B04-DEF2311D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Exploiting the web browser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105B2B-30EF-724F-9F19-FA7E7B10CA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262023"/>
              </p:ext>
            </p:extLst>
          </p:nvPr>
        </p:nvGraphicFramePr>
        <p:xfrm>
          <a:off x="587865" y="2079974"/>
          <a:ext cx="10567815" cy="4292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EF73E7F-E03E-3F4C-8ACE-452F6C60E86B}"/>
              </a:ext>
            </a:extLst>
          </p:cNvPr>
          <p:cNvSpPr/>
          <p:nvPr/>
        </p:nvSpPr>
        <p:spPr>
          <a:xfrm>
            <a:off x="839416" y="2492896"/>
            <a:ext cx="18002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Unknown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B34DAF-52A4-3940-A083-4DECC0768947}"/>
              </a:ext>
            </a:extLst>
          </p:cNvPr>
          <p:cNvCxnSpPr/>
          <p:nvPr/>
        </p:nvCxnSpPr>
        <p:spPr>
          <a:xfrm flipH="1" flipV="1">
            <a:off x="2711624" y="3212976"/>
            <a:ext cx="2448272" cy="504056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ED454FD-97A6-B844-9028-0344B8EE5F36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421385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4CA71-CCAB-EB44-9BB2-7A0101304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Storing the file in browser Local storage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BA34242-C51E-934D-9904-89C88F25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270" y="0"/>
            <a:ext cx="7454555" cy="67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73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E435-5199-1B44-9951-369F60C4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AB558-9F07-784A-AFDD-D0234F7FD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4631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  <a:buSzPct val="104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Browser exploitation is a science in itself</a:t>
            </a:r>
          </a:p>
          <a:p>
            <a:pPr>
              <a:lnSpc>
                <a:spcPct val="150000"/>
              </a:lnSpc>
              <a:buClr>
                <a:schemeClr val="bg1"/>
              </a:buClr>
              <a:buSzPct val="104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The best source for doing the research is by reading the source code and delivery techniques that is used in the exploit kits.</a:t>
            </a:r>
          </a:p>
          <a:p>
            <a:pPr>
              <a:lnSpc>
                <a:spcPct val="150000"/>
              </a:lnSpc>
              <a:buClr>
                <a:schemeClr val="bg1"/>
              </a:buClr>
              <a:buSzPct val="104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Exploit-DB POCs</a:t>
            </a:r>
          </a:p>
          <a:p>
            <a:pPr>
              <a:lnSpc>
                <a:spcPct val="150000"/>
              </a:lnSpc>
              <a:buClr>
                <a:schemeClr val="bg1"/>
              </a:buClr>
              <a:buSzPct val="104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Binary exploitation and debugging techniques </a:t>
            </a:r>
          </a:p>
        </p:txBody>
      </p:sp>
    </p:spTree>
    <p:extLst>
      <p:ext uri="{BB962C8B-B14F-4D97-AF65-F5344CB8AC3E}">
        <p14:creationId xmlns:p14="http://schemas.microsoft.com/office/powerpoint/2010/main" val="1305751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7AA3-17BA-9B4F-BF43-D7847EFE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Credits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A613B-4DFE-2444-B120-F73C62FFA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996952"/>
            <a:ext cx="10058400" cy="1450757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 err="1">
                <a:solidFill>
                  <a:schemeClr val="bg1"/>
                </a:solidFill>
              </a:rPr>
              <a:t>exodusintel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@Rh0</a:t>
            </a:r>
          </a:p>
          <a:p>
            <a:r>
              <a:rPr lang="en-US" sz="2400" dirty="0">
                <a:solidFill>
                  <a:schemeClr val="bg1"/>
                </a:solidFill>
              </a:rPr>
              <a:t>Google research team</a:t>
            </a:r>
          </a:p>
          <a:p>
            <a:r>
              <a:rPr lang="en-US" sz="2400" dirty="0">
                <a:solidFill>
                  <a:schemeClr val="bg1"/>
                </a:solidFill>
              </a:rPr>
              <a:t>Michael </a:t>
            </a:r>
            <a:r>
              <a:rPr lang="en-US" sz="2400" dirty="0" err="1">
                <a:solidFill>
                  <a:schemeClr val="bg1"/>
                </a:solidFill>
              </a:rPr>
              <a:t>Schierl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08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4275C-BF95-A346-B699-53327080FD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332656"/>
            <a:ext cx="3098304" cy="900013"/>
          </a:xfrm>
        </p:spPr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E8CAC-5FE3-BA4B-BC50-6F54DF392F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32668"/>
            <a:ext cx="12192000" cy="486062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https://soroush.secproject.com/blog/2013/04/microsoft-xmldom-in-ie-can-divulge-information-of-local-drivenetwork-in-error-messages</a:t>
            </a:r>
            <a:endParaRPr lang="en-US" dirty="0"/>
          </a:p>
          <a:p>
            <a:r>
              <a:rPr lang="en-US" dirty="0">
                <a:hlinkClick r:id="rId3"/>
              </a:rPr>
              <a:t>https://www.mozilla.org/en-US/security/advisories/mfsa2008-38/</a:t>
            </a:r>
            <a:endParaRPr lang="en-US" dirty="0"/>
          </a:p>
          <a:p>
            <a:r>
              <a:rPr lang="en-US" dirty="0">
                <a:hlinkClick r:id="rId4"/>
              </a:rPr>
              <a:t>https://downloads.avaya.com/css/P8/documents/100144158</a:t>
            </a:r>
            <a:endParaRPr lang="en-US" dirty="0"/>
          </a:p>
          <a:p>
            <a:r>
              <a:rPr lang="en-US" dirty="0">
                <a:hlinkClick r:id="rId5"/>
              </a:rPr>
              <a:t>https://www.fireeye.com/blog/threat-research/2014/02/operation-snowman-deputydog-actor-compromises-us-veterans-of-foreign-wars-website.html</a:t>
            </a:r>
            <a:endParaRPr lang="en-US" dirty="0"/>
          </a:p>
          <a:p>
            <a:r>
              <a:rPr lang="en-US" dirty="0">
                <a:hlinkClick r:id="rId6"/>
              </a:rPr>
              <a:t>https://blog.malwarebytes.com/threats/angler/</a:t>
            </a:r>
            <a:endParaRPr lang="en-US" dirty="0"/>
          </a:p>
          <a:p>
            <a:r>
              <a:rPr lang="en-US" dirty="0">
                <a:hlinkClick r:id="rId7"/>
              </a:rPr>
              <a:t>https://www.symantec.com/connect/blogs/emerging-threat-ms-ie-10-zero-day-cve-2014-0322-use-after-free-remote-code-execution-vulnerabi</a:t>
            </a:r>
            <a:endParaRPr lang="en-US" dirty="0"/>
          </a:p>
          <a:p>
            <a:r>
              <a:rPr lang="en-US" dirty="0">
                <a:hlinkClick r:id="rId8"/>
              </a:rPr>
              <a:t>https://www.exploit-db.com/exploits/18171</a:t>
            </a:r>
            <a:endParaRPr lang="en-US" dirty="0"/>
          </a:p>
          <a:p>
            <a:r>
              <a:rPr lang="en-US" dirty="0">
                <a:hlinkClick r:id="rId9"/>
              </a:rPr>
              <a:t>https://www.exploit-db.com/exploits/44427</a:t>
            </a:r>
            <a:endParaRPr lang="en-US" dirty="0"/>
          </a:p>
          <a:p>
            <a:r>
              <a:rPr lang="en-US" dirty="0">
                <a:hlinkClick r:id="rId10"/>
              </a:rPr>
              <a:t>https://github.com/JameelNabbo/browser-exploit-POC</a:t>
            </a:r>
            <a:endParaRPr lang="en-US" dirty="0"/>
          </a:p>
          <a:p>
            <a:r>
              <a:rPr lang="en-US" dirty="0">
                <a:hlinkClick r:id="rId11"/>
              </a:rPr>
              <a:t>https://github.com/rapid7/metasploit-framework/blob/master/modules/exploits/multi/browser/adobe_flash_hacking_team_uaf.rb</a:t>
            </a:r>
            <a:endParaRPr lang="en-US" dirty="0"/>
          </a:p>
          <a:p>
            <a:r>
              <a:rPr lang="en-US" dirty="0">
                <a:hlinkClick r:id="rId12"/>
              </a:rPr>
              <a:t>https://www.alienvault.com/blogs/labs-research/attackers-abusing-internet-explorer-to-enumerate-software-and-detect-securi</a:t>
            </a:r>
            <a:endParaRPr lang="en-US" dirty="0"/>
          </a:p>
          <a:p>
            <a:r>
              <a:rPr lang="en-US" dirty="0">
                <a:hlinkClick r:id="rId13"/>
              </a:rPr>
              <a:t>https://www.forcepoint.com/blog/security-labs/msie-0-day-exploit-cve-2014-0322-possibly-targeting-french-aerospace-association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17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3A79-AFA0-8645-9AD1-39E36FFA31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260648"/>
            <a:ext cx="2954288" cy="900013"/>
          </a:xfrm>
        </p:spPr>
        <p:txBody>
          <a:bodyPr>
            <a:normAutofit/>
          </a:bodyPr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EEF56-1E19-3449-911E-41B160709E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1344" y="1268760"/>
            <a:ext cx="11737304" cy="4968552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https://github.com/exodusintel/CVE-2019-5786</a:t>
            </a:r>
            <a:endParaRPr lang="en-US" dirty="0"/>
          </a:p>
          <a:p>
            <a:r>
              <a:rPr lang="en-US" dirty="0">
                <a:hlinkClick r:id="rId3"/>
              </a:rPr>
              <a:t>https://blog.logrocket.com/webassembly-how-and-why-559b7f96cd71/</a:t>
            </a:r>
            <a:endParaRPr lang="en-US" dirty="0"/>
          </a:p>
          <a:p>
            <a:r>
              <a:rPr lang="en-US" dirty="0">
                <a:hlinkClick r:id="rId4"/>
              </a:rPr>
              <a:t>https://googleprojectzero.blogspot.com/2018/08/the-problems-and-promise-of-webassembly.html</a:t>
            </a:r>
            <a:endParaRPr lang="en-US" dirty="0"/>
          </a:p>
          <a:p>
            <a:r>
              <a:rPr lang="en-US" dirty="0">
                <a:hlinkClick r:id="rId5"/>
              </a:rPr>
              <a:t>https://github.com/WebAssembly/design/blob/master/BinaryEncoding.md</a:t>
            </a:r>
            <a:endParaRPr lang="en-US" dirty="0"/>
          </a:p>
          <a:p>
            <a:r>
              <a:rPr lang="en-US" dirty="0">
                <a:hlinkClick r:id="rId6"/>
              </a:rPr>
              <a:t>https://labs.mwrinfosecurity.com/assets/BlogFiles/apple-safari-wasm-section-vuln-write-up-2018-04-16.pdf</a:t>
            </a:r>
            <a:endParaRPr lang="en-US" dirty="0"/>
          </a:p>
          <a:p>
            <a:r>
              <a:rPr lang="en-US" dirty="0">
                <a:hlinkClick r:id="rId7"/>
              </a:rPr>
              <a:t>http://schierlm.users.sourceforge.net/CVE-2011-3544.html</a:t>
            </a:r>
            <a:endParaRPr lang="en-US" dirty="0"/>
          </a:p>
          <a:p>
            <a:r>
              <a:rPr lang="en-US" dirty="0">
                <a:hlinkClick r:id="rId8"/>
              </a:rPr>
              <a:t>https://github.com/capitanblack8/maziyar/commit/9e71be8ed0469781a6046de2b4b6f8b0082c9026#diff-9ee135f5b54142c131a3a40b085d9da9</a:t>
            </a:r>
            <a:endParaRPr lang="en-US" dirty="0"/>
          </a:p>
          <a:p>
            <a:r>
              <a:rPr lang="en-US" dirty="0">
                <a:hlinkClick r:id="rId9"/>
              </a:rPr>
              <a:t>https://www.exploit-db.com/exploits/18171</a:t>
            </a:r>
            <a:endParaRPr lang="en-US" dirty="0"/>
          </a:p>
          <a:p>
            <a:r>
              <a:rPr lang="en-US" dirty="0">
                <a:hlinkClick r:id="rId10"/>
              </a:rPr>
              <a:t>https://wasmbyexample.dev/examples/hello-world/hello-world.rust.en-us.html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7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A5202-CC03-534C-B486-58B27FB0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86603"/>
            <a:ext cx="10388272" cy="1450757"/>
          </a:xfrm>
        </p:spPr>
        <p:txBody>
          <a:bodyPr>
            <a:normAutofit/>
          </a:bodyPr>
          <a:lstStyle/>
          <a:p>
            <a:r>
              <a:rPr lang="en-US" dirty="0"/>
              <a:t>The old fashioned of browser exploitation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CA4144-1BED-4837-B8B4-60CD35787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0902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2EBDC7A-1B70-EE4F-A6C7-CB4F3EE91EF6}"/>
              </a:ext>
            </a:extLst>
          </p:cNvPr>
          <p:cNvSpPr/>
          <p:nvPr/>
        </p:nvSpPr>
        <p:spPr>
          <a:xfrm>
            <a:off x="9552384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578047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85E59-DDE1-8148-9A14-EBF4324F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Exploit Kits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4B6561-A202-419D-AFEF-13A1469667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108584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BDFA5AE-2073-EC4A-9B67-4B4F0E4820F6}"/>
              </a:ext>
            </a:extLst>
          </p:cNvPr>
          <p:cNvSpPr/>
          <p:nvPr/>
        </p:nvSpPr>
        <p:spPr>
          <a:xfrm>
            <a:off x="9624392" y="5699929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346485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2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74060C-FBFE-A84F-BE03-6A819B44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60"/>
            <a:ext cx="12192000" cy="3929059"/>
          </a:xfrm>
          <a:prstGeom prst="rect">
            <a:avLst/>
          </a:prstGeom>
        </p:spPr>
      </p:pic>
      <p:sp>
        <p:nvSpPr>
          <p:cNvPr id="33" name="Rectangle 25">
            <a:extLst>
              <a:ext uri="{FF2B5EF4-FFF2-40B4-BE49-F238E27FC236}">
                <a16:creationId xmlns:a16="http://schemas.microsoft.com/office/drawing/2014/main" id="{2F9C61D6-37CC-4AD4-83C3-022D0887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51037"/>
            <a:ext cx="12188952" cy="23069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2EF9-3ECE-DE45-B803-777D3E3F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00" y="4905662"/>
            <a:ext cx="7330353" cy="1541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King of exploit kits</a:t>
            </a:r>
          </a:p>
        </p:txBody>
      </p:sp>
      <p:cxnSp>
        <p:nvCxnSpPr>
          <p:cNvPr id="34" name="Straight Connector 27">
            <a:extLst>
              <a:ext uri="{FF2B5EF4-FFF2-40B4-BE49-F238E27FC236}">
                <a16:creationId xmlns:a16="http://schemas.microsoft.com/office/drawing/2014/main" id="{2669285E-35F6-4010-B084-229A80845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47" y="5676251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56247-E622-E043-8DBD-5CE98D9984DA}"/>
              </a:ext>
            </a:extLst>
          </p:cNvPr>
          <p:cNvSpPr/>
          <p:nvPr/>
        </p:nvSpPr>
        <p:spPr>
          <a:xfrm>
            <a:off x="9768408" y="5876418"/>
            <a:ext cx="226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SEC-T Stockholm 2019</a:t>
            </a:r>
          </a:p>
        </p:txBody>
      </p:sp>
    </p:spTree>
    <p:extLst>
      <p:ext uri="{BB962C8B-B14F-4D97-AF65-F5344CB8AC3E}">
        <p14:creationId xmlns:p14="http://schemas.microsoft.com/office/powerpoint/2010/main" val="278065217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2C41"/>
      </a:dk2>
      <a:lt2>
        <a:srgbClr val="E2E6E8"/>
      </a:lt2>
      <a:accent1>
        <a:srgbClr val="C34D54"/>
      </a:accent1>
      <a:accent2>
        <a:srgbClr val="B1653B"/>
      </a:accent2>
      <a:accent3>
        <a:srgbClr val="BBA149"/>
      </a:accent3>
      <a:accent4>
        <a:srgbClr val="3BB1A3"/>
      </a:accent4>
      <a:accent5>
        <a:srgbClr val="4DA1C3"/>
      </a:accent5>
      <a:accent6>
        <a:srgbClr val="3B5DB1"/>
      </a:accent6>
      <a:hlink>
        <a:srgbClr val="3C8AB5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2087</Words>
  <Application>Microsoft Macintosh PowerPoint</Application>
  <PresentationFormat>Widescreen</PresentationFormat>
  <Paragraphs>386</Paragraphs>
  <Slides>64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Courier New</vt:lpstr>
      <vt:lpstr>Wingdings</vt:lpstr>
      <vt:lpstr>RetrospectVTI</vt:lpstr>
      <vt:lpstr>Browser Exploitation</vt:lpstr>
      <vt:lpstr>PowerPoint Presentation</vt:lpstr>
      <vt:lpstr>Why it’s interesting </vt:lpstr>
      <vt:lpstr>DOM tree exploitation is *******</vt:lpstr>
      <vt:lpstr>DOM tree exploitation is ******</vt:lpstr>
      <vt:lpstr>Exploiting the web browser </vt:lpstr>
      <vt:lpstr>The old fashioned of browser exploitation</vt:lpstr>
      <vt:lpstr>Exploit Kits</vt:lpstr>
      <vt:lpstr>King of exploit kits</vt:lpstr>
      <vt:lpstr>Blackhole  &amp;  Angler</vt:lpstr>
      <vt:lpstr>Enumeration techniques used in Angler on IE 8 &amp; 9 &amp; 10 </vt:lpstr>
      <vt:lpstr>MS14-052 </vt:lpstr>
      <vt:lpstr>Pre-exploitation phase in  MS14-052</vt:lpstr>
      <vt:lpstr>PowerPoint Presentation</vt:lpstr>
      <vt:lpstr>Used to Detect Kaspersky – EMET - TrendMicro</vt:lpstr>
      <vt:lpstr>PowerPoint Presentation</vt:lpstr>
      <vt:lpstr>UAF “Use After Free” Exploitation </vt:lpstr>
      <vt:lpstr>UAF to code execution </vt:lpstr>
      <vt:lpstr>UAF Example</vt:lpstr>
      <vt:lpstr>4 years of happy UAF in Firefox , SeaMonkey </vt:lpstr>
      <vt:lpstr>Vanilla heap Spray in Firefox, SeaMonkey</vt:lpstr>
      <vt:lpstr>CVE-2011-0065</vt:lpstr>
      <vt:lpstr>Snowman &amp; Deputydog Operations</vt:lpstr>
      <vt:lpstr>Snowman &amp; deputydog Operations Targets</vt:lpstr>
      <vt:lpstr>The delivery technique of CVE-2014-0322</vt:lpstr>
      <vt:lpstr>PowerPoint Presentation</vt:lpstr>
      <vt:lpstr>UAF Adobe Flash CVE-2015-5119</vt:lpstr>
      <vt:lpstr>Silent Java-drive by – Rhino engine Exploiting IE, Firefox, Google Chrome (All systems)</vt:lpstr>
      <vt:lpstr>Some popular java CVEs</vt:lpstr>
      <vt:lpstr>Exploiting Rhino Scripting Engine</vt:lpstr>
      <vt:lpstr>Rhino scripting engine NativeError class</vt:lpstr>
      <vt:lpstr>Pure ASM web app </vt:lpstr>
      <vt:lpstr>Web Assembly </vt:lpstr>
      <vt:lpstr>Why WASM is there while we have JS already?</vt:lpstr>
      <vt:lpstr>JS VS WASM</vt:lpstr>
      <vt:lpstr>WASM supports</vt:lpstr>
      <vt:lpstr>The funny part</vt:lpstr>
      <vt:lpstr>ASM and WASM format</vt:lpstr>
      <vt:lpstr>WASM binary blobs structure </vt:lpstr>
      <vt:lpstr>WebAssembly Modules</vt:lpstr>
      <vt:lpstr>Security issues in WASM</vt:lpstr>
      <vt:lpstr>WASM Example in RUST</vt:lpstr>
      <vt:lpstr>Building Wasm app using rust</vt:lpstr>
      <vt:lpstr>Wasm Page</vt:lpstr>
      <vt:lpstr>WASM using assembly script typescript-like (Common in the exploitation)</vt:lpstr>
      <vt:lpstr>hello-world.js</vt:lpstr>
      <vt:lpstr>WebAssembly.instantiateStreaming()</vt:lpstr>
      <vt:lpstr>PowerPoint Presentation</vt:lpstr>
      <vt:lpstr>WASM parser exploitation</vt:lpstr>
      <vt:lpstr>PowerPoint Presentation</vt:lpstr>
      <vt:lpstr>PowerPoint Presentation</vt:lpstr>
      <vt:lpstr>Example  CVE-2018-4222 POC</vt:lpstr>
      <vt:lpstr>(Type confusion / BOF)</vt:lpstr>
      <vt:lpstr>Exploiting Chrome UAF using WASM functions</vt:lpstr>
      <vt:lpstr>ASM JS &amp; JIT Spray “Love Story”</vt:lpstr>
      <vt:lpstr>Techniques for delivering the browser exploits High profile individuals </vt:lpstr>
      <vt:lpstr>Email delivery using Iframes</vt:lpstr>
      <vt:lpstr>Browser local storage (Black Hole) </vt:lpstr>
      <vt:lpstr>My research in 2018</vt:lpstr>
      <vt:lpstr>Storing the file in browser Local storage</vt:lpstr>
      <vt:lpstr>Conclusion </vt:lpstr>
      <vt:lpstr>Credits </vt:lpstr>
      <vt:lpstr>References 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Browser Exploitation</dc:title>
  <dc:creator>Jameel Nabbo [Student-ECS]</dc:creator>
  <cp:lastModifiedBy>Jameel Nabbo [Student-ECS]</cp:lastModifiedBy>
  <cp:revision>22</cp:revision>
  <cp:lastPrinted>2019-09-21T09:22:40Z</cp:lastPrinted>
  <dcterms:created xsi:type="dcterms:W3CDTF">2019-09-19T23:01:04Z</dcterms:created>
  <dcterms:modified xsi:type="dcterms:W3CDTF">2019-11-10T15:03:16Z</dcterms:modified>
</cp:coreProperties>
</file>